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media/image17.svg" ContentType="image/svg+xml"/>
  <Override PartName="/ppt/media/image29.svg" ContentType="image/svg+xml"/>
  <Override PartName="/ppt/media/image32.svg" ContentType="image/svg+xml"/>
  <Override PartName="/ppt/media/image38.svg" ContentType="image/svg+xml"/>
  <Override PartName="/ppt/media/image43.svg" ContentType="image/svg+xml"/>
  <Override PartName="/ppt/media/image7.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Lst>
  <p:sldSz cx="18288000" cy="10287000"/>
  <p:notesSz cx="6858000" cy="9144000"/>
  <p:embeddedFontLst>
    <p:embeddedFont>
      <p:font typeface="Asap Bold" panose="020F0804030202060203"/>
      <p:bold r:id="rId16"/>
    </p:embeddedFont>
    <p:embeddedFont>
      <p:font typeface="Asap" panose="020F0504030202060203"/>
      <p:regular r:id="rId17"/>
    </p:embeddedFont>
    <p:embeddedFont>
      <p:font typeface="Sansita Bold" panose="03060602030702020506"/>
      <p:bold r:id="rId18"/>
    </p:embeddedFont>
    <p:embeddedFont>
      <p:font typeface="Calibri" panose="020F0502020204030204" charset="0"/>
      <p:regular r:id="rId19"/>
      <p:bold r:id="rId20"/>
      <p:italic r:id="rId21"/>
      <p:bold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font" Target="fonts/font7.fntdata"/><Relationship Id="rId21" Type="http://schemas.openxmlformats.org/officeDocument/2006/relationships/font" Target="fonts/font6.fntdata"/><Relationship Id="rId20" Type="http://schemas.openxmlformats.org/officeDocument/2006/relationships/font" Target="fonts/font5.fntdata"/><Relationship Id="rId2" Type="http://schemas.openxmlformats.org/officeDocument/2006/relationships/theme" Target="theme/theme1.xml"/><Relationship Id="rId19" Type="http://schemas.openxmlformats.org/officeDocument/2006/relationships/font" Target="fonts/font4.fntdata"/><Relationship Id="rId18" Type="http://schemas.openxmlformats.org/officeDocument/2006/relationships/font" Target="fonts/font3.fntdata"/><Relationship Id="rId17" Type="http://schemas.openxmlformats.org/officeDocument/2006/relationships/font" Target="fonts/font2.fntdata"/><Relationship Id="rId16" Type="http://schemas.openxmlformats.org/officeDocument/2006/relationships/font" Target="fonts/font1.fntdata"/><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sv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3" Type="http://schemas.openxmlformats.org/officeDocument/2006/relationships/slideLayout" Target="../slideLayouts/slideLayout7.xml"/><Relationship Id="rId12" Type="http://schemas.openxmlformats.org/officeDocument/2006/relationships/image" Target="../media/image12.png"/><Relationship Id="rId11" Type="http://schemas.openxmlformats.org/officeDocument/2006/relationships/image" Target="../media/image11.png"/><Relationship Id="rId10" Type="http://schemas.openxmlformats.org/officeDocument/2006/relationships/image" Target="../media/image10.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2.png"/><Relationship Id="rId7" Type="http://schemas.openxmlformats.org/officeDocument/2006/relationships/image" Target="../media/image44.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9" Type="http://schemas.openxmlformats.org/officeDocument/2006/relationships/image" Target="../media/image19.jpeg"/><Relationship Id="rId8" Type="http://schemas.openxmlformats.org/officeDocument/2006/relationships/image" Target="../media/image12.png"/><Relationship Id="rId7" Type="http://schemas.openxmlformats.org/officeDocument/2006/relationships/image" Target="../media/image18.jpe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5.png"/><Relationship Id="rId3" Type="http://schemas.openxmlformats.org/officeDocument/2006/relationships/image" Target="../media/image15.png"/><Relationship Id="rId2" Type="http://schemas.openxmlformats.org/officeDocument/2006/relationships/image" Target="../media/image14.png"/><Relationship Id="rId15" Type="http://schemas.openxmlformats.org/officeDocument/2006/relationships/slideLayout" Target="../slideLayouts/slideLayout7.xml"/><Relationship Id="rId14" Type="http://schemas.openxmlformats.org/officeDocument/2006/relationships/image" Target="../media/image24.jpeg"/><Relationship Id="rId13" Type="http://schemas.openxmlformats.org/officeDocument/2006/relationships/image" Target="../media/image23.jpeg"/><Relationship Id="rId12" Type="http://schemas.openxmlformats.org/officeDocument/2006/relationships/image" Target="../media/image22.jpeg"/><Relationship Id="rId11" Type="http://schemas.openxmlformats.org/officeDocument/2006/relationships/image" Target="../media/image21.jpeg"/><Relationship Id="rId10" Type="http://schemas.openxmlformats.org/officeDocument/2006/relationships/image" Target="../media/image20.jpeg"/><Relationship Id="rId1" Type="http://schemas.openxmlformats.org/officeDocument/2006/relationships/image" Target="../media/image13.png"/></Relationships>
</file>

<file path=ppt/slides/_rels/slide3.xml.rels><?xml version="1.0" encoding="UTF-8" standalone="yes"?>
<Relationships xmlns="http://schemas.openxmlformats.org/package/2006/relationships"><Relationship Id="rId9" Type="http://schemas.openxmlformats.org/officeDocument/2006/relationships/image" Target="../media/image30.png"/><Relationship Id="rId8" Type="http://schemas.openxmlformats.org/officeDocument/2006/relationships/image" Target="../media/image17.svg"/><Relationship Id="rId7" Type="http://schemas.openxmlformats.org/officeDocument/2006/relationships/image" Target="../media/image16.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png"/><Relationship Id="rId2" Type="http://schemas.openxmlformats.org/officeDocument/2006/relationships/image" Target="../media/image26.png"/><Relationship Id="rId15" Type="http://schemas.openxmlformats.org/officeDocument/2006/relationships/slideLayout" Target="../slideLayouts/slideLayout7.xml"/><Relationship Id="rId14" Type="http://schemas.openxmlformats.org/officeDocument/2006/relationships/image" Target="../media/image34.png"/><Relationship Id="rId13" Type="http://schemas.openxmlformats.org/officeDocument/2006/relationships/image" Target="../media/image12.png"/><Relationship Id="rId12" Type="http://schemas.openxmlformats.org/officeDocument/2006/relationships/image" Target="../media/image33.png"/><Relationship Id="rId11" Type="http://schemas.openxmlformats.org/officeDocument/2006/relationships/image" Target="../media/image32.svg"/><Relationship Id="rId10" Type="http://schemas.openxmlformats.org/officeDocument/2006/relationships/image" Target="../media/image31.png"/><Relationship Id="rId1" Type="http://schemas.openxmlformats.org/officeDocument/2006/relationships/image" Target="../media/image25.png"/></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2.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13.png"/><Relationship Id="rId3" Type="http://schemas.openxmlformats.org/officeDocument/2006/relationships/image" Target="../media/image36.png"/><Relationship Id="rId2" Type="http://schemas.openxmlformats.org/officeDocument/2006/relationships/image" Target="../media/image5.png"/><Relationship Id="rId1" Type="http://schemas.openxmlformats.org/officeDocument/2006/relationships/image" Target="../media/image35.png"/></Relationships>
</file>

<file path=ppt/slides/_rels/slide5.xml.rels><?xml version="1.0" encoding="UTF-8" standalone="yes"?>
<Relationships xmlns="http://schemas.openxmlformats.org/package/2006/relationships"><Relationship Id="rId9" Type="http://schemas.openxmlformats.org/officeDocument/2006/relationships/image" Target="../media/image46.png"/><Relationship Id="rId8" Type="http://schemas.openxmlformats.org/officeDocument/2006/relationships/image" Target="../media/image45.png"/><Relationship Id="rId7" Type="http://schemas.openxmlformats.org/officeDocument/2006/relationships/image" Target="../media/image44.png"/><Relationship Id="rId6" Type="http://schemas.openxmlformats.org/officeDocument/2006/relationships/image" Target="../media/image14.png"/><Relationship Id="rId5" Type="http://schemas.openxmlformats.org/officeDocument/2006/relationships/image" Target="../media/image43.svg"/><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1" Type="http://schemas.openxmlformats.org/officeDocument/2006/relationships/slideLayout" Target="../slideLayouts/slideLayout7.xml"/><Relationship Id="rId10" Type="http://schemas.openxmlformats.org/officeDocument/2006/relationships/image" Target="../media/image12.png"/><Relationship Id="rId1" Type="http://schemas.openxmlformats.org/officeDocument/2006/relationships/image" Target="../media/image39.png"/></Relationships>
</file>

<file path=ppt/slides/_rels/slide6.xml.rels><?xml version="1.0" encoding="UTF-8" standalone="yes"?>
<Relationships xmlns="http://schemas.openxmlformats.org/package/2006/relationships"><Relationship Id="rId9" Type="http://schemas.openxmlformats.org/officeDocument/2006/relationships/image" Target="../media/image48.jpeg"/><Relationship Id="rId8" Type="http://schemas.openxmlformats.org/officeDocument/2006/relationships/image" Target="../media/image12.png"/><Relationship Id="rId7" Type="http://schemas.openxmlformats.org/officeDocument/2006/relationships/image" Target="../media/image7.svg"/><Relationship Id="rId6" Type="http://schemas.openxmlformats.org/officeDocument/2006/relationships/image" Target="../media/image6.png"/><Relationship Id="rId5" Type="http://schemas.openxmlformats.org/officeDocument/2006/relationships/image" Target="../media/image25.png"/><Relationship Id="rId4" Type="http://schemas.openxmlformats.org/officeDocument/2006/relationships/image" Target="../media/image47.png"/><Relationship Id="rId3" Type="http://schemas.openxmlformats.org/officeDocument/2006/relationships/image" Target="../media/image29.svg"/><Relationship Id="rId2" Type="http://schemas.openxmlformats.org/officeDocument/2006/relationships/image" Target="../media/image28.png"/><Relationship Id="rId12" Type="http://schemas.openxmlformats.org/officeDocument/2006/relationships/slideLayout" Target="../slideLayouts/slideLayout7.xml"/><Relationship Id="rId11" Type="http://schemas.openxmlformats.org/officeDocument/2006/relationships/image" Target="../media/image50.jpeg"/><Relationship Id="rId10" Type="http://schemas.openxmlformats.org/officeDocument/2006/relationships/image" Target="../media/image49.jpe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12.png"/><Relationship Id="rId4" Type="http://schemas.openxmlformats.org/officeDocument/2006/relationships/image" Target="../media/image27.png"/><Relationship Id="rId3" Type="http://schemas.openxmlformats.org/officeDocument/2006/relationships/image" Target="../media/image4.png"/><Relationship Id="rId2" Type="http://schemas.openxmlformats.org/officeDocument/2006/relationships/image" Target="../media/image29.svg"/><Relationship Id="rId1" Type="http://schemas.openxmlformats.org/officeDocument/2006/relationships/image" Target="../media/image28.pn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53.jpeg"/><Relationship Id="rId7" Type="http://schemas.openxmlformats.org/officeDocument/2006/relationships/image" Target="../media/image52.jpeg"/><Relationship Id="rId6" Type="http://schemas.openxmlformats.org/officeDocument/2006/relationships/image" Target="../media/image12.png"/><Relationship Id="rId5" Type="http://schemas.openxmlformats.org/officeDocument/2006/relationships/image" Target="../media/image46.png"/><Relationship Id="rId4" Type="http://schemas.openxmlformats.org/officeDocument/2006/relationships/image" Target="../media/image39.png"/><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image" Target="../media/image47.png"/></Relationships>
</file>

<file path=ppt/slides/_rels/slide9.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58.png"/><Relationship Id="rId7" Type="http://schemas.openxmlformats.org/officeDocument/2006/relationships/image" Target="../media/image57.png"/><Relationship Id="rId6" Type="http://schemas.openxmlformats.org/officeDocument/2006/relationships/image" Target="../media/image56.png"/><Relationship Id="rId5" Type="http://schemas.openxmlformats.org/officeDocument/2006/relationships/image" Target="../media/image41.png"/><Relationship Id="rId4" Type="http://schemas.openxmlformats.org/officeDocument/2006/relationships/image" Target="../media/image55.png"/><Relationship Id="rId3" Type="http://schemas.openxmlformats.org/officeDocument/2006/relationships/image" Target="../media/image5.png"/><Relationship Id="rId2" Type="http://schemas.openxmlformats.org/officeDocument/2006/relationships/image" Target="../media/image13.png"/><Relationship Id="rId14" Type="http://schemas.openxmlformats.org/officeDocument/2006/relationships/slideLayout" Target="../slideLayouts/slideLayout7.xml"/><Relationship Id="rId13" Type="http://schemas.openxmlformats.org/officeDocument/2006/relationships/image" Target="../media/image60.jpeg"/><Relationship Id="rId12" Type="http://schemas.openxmlformats.org/officeDocument/2006/relationships/image" Target="../media/image59.jpeg"/><Relationship Id="rId11" Type="http://schemas.openxmlformats.org/officeDocument/2006/relationships/image" Target="../media/image43.svg"/><Relationship Id="rId10" Type="http://schemas.openxmlformats.org/officeDocument/2006/relationships/image" Target="../media/image42.png"/><Relationship Id="rId1"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75712" b="-75712"/>
            </a:stretch>
          </a:blipFill>
        </p:spPr>
      </p:sp>
      <p:sp>
        <p:nvSpPr>
          <p:cNvPr id="3" name="Freeform 3"/>
          <p:cNvSpPr/>
          <p:nvPr/>
        </p:nvSpPr>
        <p:spPr>
          <a:xfrm>
            <a:off x="10452403" y="1140134"/>
            <a:ext cx="9789267" cy="5384097"/>
          </a:xfrm>
          <a:custGeom>
            <a:avLst/>
            <a:gdLst/>
            <a:ahLst/>
            <a:cxnLst/>
            <a:rect l="l" t="t" r="r" b="b"/>
            <a:pathLst>
              <a:path w="9789267" h="5384097">
                <a:moveTo>
                  <a:pt x="0" y="0"/>
                </a:moveTo>
                <a:lnTo>
                  <a:pt x="9789268" y="0"/>
                </a:lnTo>
                <a:lnTo>
                  <a:pt x="9789268" y="5384097"/>
                </a:lnTo>
                <a:lnTo>
                  <a:pt x="0" y="5384097"/>
                </a:lnTo>
                <a:lnTo>
                  <a:pt x="0" y="0"/>
                </a:lnTo>
                <a:close/>
              </a:path>
            </a:pathLst>
          </a:custGeom>
          <a:blipFill>
            <a:blip r:embed="rId2"/>
            <a:stretch>
              <a:fillRect/>
            </a:stretch>
          </a:blipFill>
        </p:spPr>
      </p:sp>
      <p:sp>
        <p:nvSpPr>
          <p:cNvPr id="4" name="Freeform 4"/>
          <p:cNvSpPr/>
          <p:nvPr/>
        </p:nvSpPr>
        <p:spPr>
          <a:xfrm>
            <a:off x="12842742" y="-3671350"/>
            <a:ext cx="6484239" cy="8229600"/>
          </a:xfrm>
          <a:custGeom>
            <a:avLst/>
            <a:gdLst/>
            <a:ahLst/>
            <a:cxnLst/>
            <a:rect l="l" t="t" r="r" b="b"/>
            <a:pathLst>
              <a:path w="6484239" h="8229600">
                <a:moveTo>
                  <a:pt x="0" y="0"/>
                </a:moveTo>
                <a:lnTo>
                  <a:pt x="6484239" y="0"/>
                </a:lnTo>
                <a:lnTo>
                  <a:pt x="6484239" y="8229600"/>
                </a:lnTo>
                <a:lnTo>
                  <a:pt x="0" y="8229600"/>
                </a:lnTo>
                <a:lnTo>
                  <a:pt x="0" y="0"/>
                </a:lnTo>
                <a:close/>
              </a:path>
            </a:pathLst>
          </a:custGeom>
          <a:blipFill>
            <a:blip r:embed="rId3"/>
            <a:stretch>
              <a:fillRect/>
            </a:stretch>
          </a:blipFill>
        </p:spPr>
      </p:sp>
      <p:sp>
        <p:nvSpPr>
          <p:cNvPr id="5" name="Freeform 5"/>
          <p:cNvSpPr/>
          <p:nvPr/>
        </p:nvSpPr>
        <p:spPr>
          <a:xfrm>
            <a:off x="-3779069" y="1028700"/>
            <a:ext cx="9789267" cy="5384097"/>
          </a:xfrm>
          <a:custGeom>
            <a:avLst/>
            <a:gdLst/>
            <a:ahLst/>
            <a:cxnLst/>
            <a:rect l="l" t="t" r="r" b="b"/>
            <a:pathLst>
              <a:path w="9789267" h="5384097">
                <a:moveTo>
                  <a:pt x="0" y="0"/>
                </a:moveTo>
                <a:lnTo>
                  <a:pt x="9789267" y="0"/>
                </a:lnTo>
                <a:lnTo>
                  <a:pt x="9789267" y="5384097"/>
                </a:lnTo>
                <a:lnTo>
                  <a:pt x="0" y="5384097"/>
                </a:lnTo>
                <a:lnTo>
                  <a:pt x="0" y="0"/>
                </a:lnTo>
                <a:close/>
              </a:path>
            </a:pathLst>
          </a:custGeom>
          <a:blipFill>
            <a:blip r:embed="rId2"/>
            <a:stretch>
              <a:fillRect/>
            </a:stretch>
          </a:blipFill>
        </p:spPr>
      </p:sp>
      <p:sp>
        <p:nvSpPr>
          <p:cNvPr id="6" name="Freeform 6"/>
          <p:cNvSpPr/>
          <p:nvPr/>
        </p:nvSpPr>
        <p:spPr>
          <a:xfrm>
            <a:off x="-3591768" y="7456789"/>
            <a:ext cx="16230600" cy="5660422"/>
          </a:xfrm>
          <a:custGeom>
            <a:avLst/>
            <a:gdLst/>
            <a:ahLst/>
            <a:cxnLst/>
            <a:rect l="l" t="t" r="r" b="b"/>
            <a:pathLst>
              <a:path w="16230600" h="5660422">
                <a:moveTo>
                  <a:pt x="0" y="0"/>
                </a:moveTo>
                <a:lnTo>
                  <a:pt x="16230600" y="0"/>
                </a:lnTo>
                <a:lnTo>
                  <a:pt x="16230600" y="5660422"/>
                </a:lnTo>
                <a:lnTo>
                  <a:pt x="0" y="5660422"/>
                </a:lnTo>
                <a:lnTo>
                  <a:pt x="0" y="0"/>
                </a:lnTo>
                <a:close/>
              </a:path>
            </a:pathLst>
          </a:custGeom>
          <a:blipFill>
            <a:blip r:embed="rId4"/>
            <a:stretch>
              <a:fillRect/>
            </a:stretch>
          </a:blipFill>
        </p:spPr>
      </p:sp>
      <p:sp>
        <p:nvSpPr>
          <p:cNvPr id="7" name="Freeform 7"/>
          <p:cNvSpPr/>
          <p:nvPr/>
        </p:nvSpPr>
        <p:spPr>
          <a:xfrm flipH="1">
            <a:off x="-2635824" y="7456789"/>
            <a:ext cx="11045070" cy="5246408"/>
          </a:xfrm>
          <a:custGeom>
            <a:avLst/>
            <a:gdLst/>
            <a:ahLst/>
            <a:cxnLst/>
            <a:rect l="l" t="t" r="r" b="b"/>
            <a:pathLst>
              <a:path w="11045070" h="5246408">
                <a:moveTo>
                  <a:pt x="11045070" y="0"/>
                </a:moveTo>
                <a:lnTo>
                  <a:pt x="0" y="0"/>
                </a:lnTo>
                <a:lnTo>
                  <a:pt x="0" y="5246408"/>
                </a:lnTo>
                <a:lnTo>
                  <a:pt x="11045070" y="5246408"/>
                </a:lnTo>
                <a:lnTo>
                  <a:pt x="11045070" y="0"/>
                </a:lnTo>
                <a:close/>
              </a:path>
            </a:pathLst>
          </a:custGeom>
          <a:blipFill>
            <a:blip r:embed="rId5"/>
            <a:stretch>
              <a:fillRect/>
            </a:stretch>
          </a:blipFill>
        </p:spPr>
      </p:sp>
      <p:sp>
        <p:nvSpPr>
          <p:cNvPr id="8" name="Freeform 8"/>
          <p:cNvSpPr/>
          <p:nvPr/>
        </p:nvSpPr>
        <p:spPr>
          <a:xfrm>
            <a:off x="9362848" y="7309348"/>
            <a:ext cx="11045070" cy="5246408"/>
          </a:xfrm>
          <a:custGeom>
            <a:avLst/>
            <a:gdLst/>
            <a:ahLst/>
            <a:cxnLst/>
            <a:rect l="l" t="t" r="r" b="b"/>
            <a:pathLst>
              <a:path w="11045070" h="5246408">
                <a:moveTo>
                  <a:pt x="0" y="0"/>
                </a:moveTo>
                <a:lnTo>
                  <a:pt x="11045070" y="0"/>
                </a:lnTo>
                <a:lnTo>
                  <a:pt x="11045070" y="5246409"/>
                </a:lnTo>
                <a:lnTo>
                  <a:pt x="0" y="5246409"/>
                </a:lnTo>
                <a:lnTo>
                  <a:pt x="0" y="0"/>
                </a:lnTo>
                <a:close/>
              </a:path>
            </a:pathLst>
          </a:custGeom>
          <a:blipFill>
            <a:blip r:embed="rId5"/>
            <a:stretch>
              <a:fillRect/>
            </a:stretch>
          </a:blipFill>
        </p:spPr>
      </p:sp>
      <p:sp>
        <p:nvSpPr>
          <p:cNvPr id="9" name="Freeform 9"/>
          <p:cNvSpPr/>
          <p:nvPr/>
        </p:nvSpPr>
        <p:spPr>
          <a:xfrm>
            <a:off x="14290297" y="6834558"/>
            <a:ext cx="4132729" cy="3832167"/>
          </a:xfrm>
          <a:custGeom>
            <a:avLst/>
            <a:gdLst/>
            <a:ahLst/>
            <a:cxnLst/>
            <a:rect l="l" t="t" r="r" b="b"/>
            <a:pathLst>
              <a:path w="4132729" h="3832167">
                <a:moveTo>
                  <a:pt x="0" y="0"/>
                </a:moveTo>
                <a:lnTo>
                  <a:pt x="4132729" y="0"/>
                </a:lnTo>
                <a:lnTo>
                  <a:pt x="4132729" y="3832167"/>
                </a:lnTo>
                <a:lnTo>
                  <a:pt x="0" y="383216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2635824" y="-3832182"/>
            <a:ext cx="7329048" cy="7664364"/>
          </a:xfrm>
          <a:custGeom>
            <a:avLst/>
            <a:gdLst/>
            <a:ahLst/>
            <a:cxnLst/>
            <a:rect l="l" t="t" r="r" b="b"/>
            <a:pathLst>
              <a:path w="7329048" h="7664364">
                <a:moveTo>
                  <a:pt x="0" y="0"/>
                </a:moveTo>
                <a:lnTo>
                  <a:pt x="7329048" y="0"/>
                </a:lnTo>
                <a:lnTo>
                  <a:pt x="7329048" y="7664364"/>
                </a:lnTo>
                <a:lnTo>
                  <a:pt x="0" y="7664364"/>
                </a:lnTo>
                <a:lnTo>
                  <a:pt x="0" y="0"/>
                </a:lnTo>
                <a:close/>
              </a:path>
            </a:pathLst>
          </a:custGeom>
          <a:blipFill>
            <a:blip r:embed="rId8"/>
            <a:stretch>
              <a:fillRect/>
            </a:stretch>
          </a:blipFill>
        </p:spPr>
      </p:sp>
      <p:sp>
        <p:nvSpPr>
          <p:cNvPr id="11" name="Freeform 11"/>
          <p:cNvSpPr/>
          <p:nvPr/>
        </p:nvSpPr>
        <p:spPr>
          <a:xfrm>
            <a:off x="2309450" y="-282618"/>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9"/>
            <a:stretch>
              <a:fillRect/>
            </a:stretch>
          </a:blipFill>
        </p:spPr>
      </p:sp>
      <p:sp>
        <p:nvSpPr>
          <p:cNvPr id="12" name="Freeform 12"/>
          <p:cNvSpPr/>
          <p:nvPr/>
        </p:nvSpPr>
        <p:spPr>
          <a:xfrm>
            <a:off x="4693224" y="8360386"/>
            <a:ext cx="1586337" cy="3439214"/>
          </a:xfrm>
          <a:custGeom>
            <a:avLst/>
            <a:gdLst/>
            <a:ahLst/>
            <a:cxnLst/>
            <a:rect l="l" t="t" r="r" b="b"/>
            <a:pathLst>
              <a:path w="1586337" h="3439214">
                <a:moveTo>
                  <a:pt x="0" y="0"/>
                </a:moveTo>
                <a:lnTo>
                  <a:pt x="1586338" y="0"/>
                </a:lnTo>
                <a:lnTo>
                  <a:pt x="1586338" y="3439214"/>
                </a:lnTo>
                <a:lnTo>
                  <a:pt x="0" y="3439214"/>
                </a:lnTo>
                <a:lnTo>
                  <a:pt x="0" y="0"/>
                </a:lnTo>
                <a:close/>
              </a:path>
            </a:pathLst>
          </a:custGeom>
          <a:blipFill>
            <a:blip r:embed="rId10"/>
            <a:stretch>
              <a:fillRect/>
            </a:stretch>
          </a:blipFill>
        </p:spPr>
      </p:sp>
      <p:sp>
        <p:nvSpPr>
          <p:cNvPr id="13" name="Freeform 13"/>
          <p:cNvSpPr/>
          <p:nvPr/>
        </p:nvSpPr>
        <p:spPr>
          <a:xfrm>
            <a:off x="-299909" y="8125088"/>
            <a:ext cx="2306788" cy="3909811"/>
          </a:xfrm>
          <a:custGeom>
            <a:avLst/>
            <a:gdLst/>
            <a:ahLst/>
            <a:cxnLst/>
            <a:rect l="l" t="t" r="r" b="b"/>
            <a:pathLst>
              <a:path w="2306788" h="3909811">
                <a:moveTo>
                  <a:pt x="0" y="0"/>
                </a:moveTo>
                <a:lnTo>
                  <a:pt x="2306788" y="0"/>
                </a:lnTo>
                <a:lnTo>
                  <a:pt x="2306788" y="3909811"/>
                </a:lnTo>
                <a:lnTo>
                  <a:pt x="0" y="3909811"/>
                </a:lnTo>
                <a:lnTo>
                  <a:pt x="0" y="0"/>
                </a:lnTo>
                <a:close/>
              </a:path>
            </a:pathLst>
          </a:custGeom>
          <a:blipFill>
            <a:blip r:embed="rId11"/>
            <a:stretch>
              <a:fillRect/>
            </a:stretch>
          </a:blipFill>
        </p:spPr>
      </p:sp>
      <p:sp>
        <p:nvSpPr>
          <p:cNvPr id="14" name="Freeform 14"/>
          <p:cNvSpPr/>
          <p:nvPr/>
        </p:nvSpPr>
        <p:spPr>
          <a:xfrm>
            <a:off x="1855379" y="8360386"/>
            <a:ext cx="1586337" cy="3439214"/>
          </a:xfrm>
          <a:custGeom>
            <a:avLst/>
            <a:gdLst/>
            <a:ahLst/>
            <a:cxnLst/>
            <a:rect l="l" t="t" r="r" b="b"/>
            <a:pathLst>
              <a:path w="1586337" h="3439214">
                <a:moveTo>
                  <a:pt x="0" y="0"/>
                </a:moveTo>
                <a:lnTo>
                  <a:pt x="1586337" y="0"/>
                </a:lnTo>
                <a:lnTo>
                  <a:pt x="1586337" y="3439214"/>
                </a:lnTo>
                <a:lnTo>
                  <a:pt x="0" y="3439214"/>
                </a:lnTo>
                <a:lnTo>
                  <a:pt x="0" y="0"/>
                </a:lnTo>
                <a:close/>
              </a:path>
            </a:pathLst>
          </a:custGeom>
          <a:blipFill>
            <a:blip r:embed="rId10"/>
            <a:stretch>
              <a:fillRect/>
            </a:stretch>
          </a:blipFill>
        </p:spPr>
      </p:sp>
      <p:sp>
        <p:nvSpPr>
          <p:cNvPr id="15" name="Freeform 15"/>
          <p:cNvSpPr/>
          <p:nvPr/>
        </p:nvSpPr>
        <p:spPr>
          <a:xfrm flipH="1">
            <a:off x="5777666" y="8133384"/>
            <a:ext cx="2123018" cy="3598336"/>
          </a:xfrm>
          <a:custGeom>
            <a:avLst/>
            <a:gdLst/>
            <a:ahLst/>
            <a:cxnLst/>
            <a:rect l="l" t="t" r="r" b="b"/>
            <a:pathLst>
              <a:path w="2123018" h="3598336">
                <a:moveTo>
                  <a:pt x="2123019" y="0"/>
                </a:moveTo>
                <a:lnTo>
                  <a:pt x="0" y="0"/>
                </a:lnTo>
                <a:lnTo>
                  <a:pt x="0" y="3598337"/>
                </a:lnTo>
                <a:lnTo>
                  <a:pt x="2123019" y="3598337"/>
                </a:lnTo>
                <a:lnTo>
                  <a:pt x="2123019" y="0"/>
                </a:lnTo>
                <a:close/>
              </a:path>
            </a:pathLst>
          </a:custGeom>
          <a:blipFill>
            <a:blip r:embed="rId11"/>
            <a:stretch>
              <a:fillRect/>
            </a:stretch>
          </a:blipFill>
        </p:spPr>
      </p:sp>
      <p:sp>
        <p:nvSpPr>
          <p:cNvPr id="16" name="Freeform 16"/>
          <p:cNvSpPr/>
          <p:nvPr/>
        </p:nvSpPr>
        <p:spPr>
          <a:xfrm flipH="1">
            <a:off x="13886607" y="8487832"/>
            <a:ext cx="2123018" cy="3598336"/>
          </a:xfrm>
          <a:custGeom>
            <a:avLst/>
            <a:gdLst/>
            <a:ahLst/>
            <a:cxnLst/>
            <a:rect l="l" t="t" r="r" b="b"/>
            <a:pathLst>
              <a:path w="2123018" h="3598336">
                <a:moveTo>
                  <a:pt x="2123018" y="0"/>
                </a:moveTo>
                <a:lnTo>
                  <a:pt x="0" y="0"/>
                </a:lnTo>
                <a:lnTo>
                  <a:pt x="0" y="3598336"/>
                </a:lnTo>
                <a:lnTo>
                  <a:pt x="2123018" y="3598336"/>
                </a:lnTo>
                <a:lnTo>
                  <a:pt x="2123018" y="0"/>
                </a:lnTo>
                <a:close/>
              </a:path>
            </a:pathLst>
          </a:custGeom>
          <a:blipFill>
            <a:blip r:embed="rId11"/>
            <a:stretch>
              <a:fillRect/>
            </a:stretch>
          </a:blipFill>
        </p:spPr>
      </p:sp>
      <p:sp>
        <p:nvSpPr>
          <p:cNvPr id="17" name="TextBox 17"/>
          <p:cNvSpPr txBox="1"/>
          <p:nvPr/>
        </p:nvSpPr>
        <p:spPr>
          <a:xfrm>
            <a:off x="3441716" y="1673168"/>
            <a:ext cx="10450113" cy="6069271"/>
          </a:xfrm>
          <a:prstGeom prst="rect">
            <a:avLst/>
          </a:prstGeom>
        </p:spPr>
        <p:txBody>
          <a:bodyPr lIns="0" tIns="0" rIns="0" bIns="0" rtlCol="0" anchor="t">
            <a:spAutoFit/>
          </a:bodyPr>
          <a:lstStyle/>
          <a:p>
            <a:pPr algn="ctr">
              <a:lnSpc>
                <a:spcPts val="16175"/>
              </a:lnSpc>
            </a:pPr>
            <a:r>
              <a:rPr lang="en-US" sz="11550">
                <a:solidFill>
                  <a:srgbClr val="FE9F95"/>
                </a:solidFill>
                <a:latin typeface="เอฟซี แคนดี้" panose="020B0500040200020003"/>
              </a:rPr>
              <a:t>FOR PETS</a:t>
            </a:r>
            <a:endParaRPr lang="en-US" sz="11550">
              <a:solidFill>
                <a:srgbClr val="FE9F95"/>
              </a:solidFill>
              <a:latin typeface="เอฟซี แคนดี้" panose="020B0500040200020003"/>
            </a:endParaRPr>
          </a:p>
          <a:p>
            <a:pPr algn="ctr">
              <a:lnSpc>
                <a:spcPts val="16175"/>
              </a:lnSpc>
            </a:pPr>
            <a:r>
              <a:rPr lang="en-US" sz="11550">
                <a:solidFill>
                  <a:srgbClr val="FE9F95"/>
                </a:solidFill>
                <a:latin typeface="เอฟซี แคนดี้" panose="020B0500040200020003"/>
              </a:rPr>
              <a:t>TEAM 3</a:t>
            </a:r>
            <a:endParaRPr lang="en-US" sz="11550">
              <a:solidFill>
                <a:srgbClr val="FE9F95"/>
              </a:solidFill>
              <a:latin typeface="เอฟซี แคนดี้" panose="020B0500040200020003"/>
            </a:endParaRPr>
          </a:p>
          <a:p>
            <a:pPr algn="ctr">
              <a:lnSpc>
                <a:spcPts val="16175"/>
              </a:lnSpc>
            </a:pPr>
            <a:r>
              <a:rPr lang="en-US" sz="11550">
                <a:solidFill>
                  <a:srgbClr val="FE9F95"/>
                </a:solidFill>
                <a:latin typeface="เอฟซี แคนดี้" panose="020B0500040200020003"/>
              </a:rPr>
              <a:t>SSG104</a:t>
            </a:r>
            <a:endParaRPr lang="en-US" sz="11550">
              <a:solidFill>
                <a:srgbClr val="FE9F95"/>
              </a:solidFill>
              <a:latin typeface="เอฟซี แคนดี้" panose="020B0500040200020003"/>
            </a:endParaRPr>
          </a:p>
        </p:txBody>
      </p:sp>
      <p:sp>
        <p:nvSpPr>
          <p:cNvPr id="18" name="Freeform 18"/>
          <p:cNvSpPr/>
          <p:nvPr/>
        </p:nvSpPr>
        <p:spPr>
          <a:xfrm>
            <a:off x="7201143" y="0"/>
            <a:ext cx="3885714" cy="1501299"/>
          </a:xfrm>
          <a:custGeom>
            <a:avLst/>
            <a:gdLst/>
            <a:ahLst/>
            <a:cxnLst/>
            <a:rect l="l" t="t" r="r" b="b"/>
            <a:pathLst>
              <a:path w="3885714" h="1501299">
                <a:moveTo>
                  <a:pt x="0" y="0"/>
                </a:moveTo>
                <a:lnTo>
                  <a:pt x="3885714" y="0"/>
                </a:lnTo>
                <a:lnTo>
                  <a:pt x="3885714" y="1501299"/>
                </a:lnTo>
                <a:lnTo>
                  <a:pt x="0" y="1501299"/>
                </a:lnTo>
                <a:lnTo>
                  <a:pt x="0" y="0"/>
                </a:lnTo>
                <a:close/>
              </a:path>
            </a:pathLst>
          </a:custGeom>
          <a:blipFill>
            <a:blip r:embed="rId12"/>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1200">
        <p14:doors dir="ver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4E1"/>
        </a:solidFill>
        <a:effectLst/>
      </p:bgPr>
    </p:bg>
    <p:spTree>
      <p:nvGrpSpPr>
        <p:cNvPr id="1" name=""/>
        <p:cNvGrpSpPr/>
        <p:nvPr/>
      </p:nvGrpSpPr>
      <p:grpSpPr>
        <a:xfrm>
          <a:off x="0" y="0"/>
          <a:ext cx="0" cy="0"/>
          <a:chOff x="0" y="0"/>
          <a:chExt cx="0" cy="0"/>
        </a:xfrm>
      </p:grpSpPr>
      <p:sp>
        <p:nvSpPr>
          <p:cNvPr id="2" name="Freeform 2"/>
          <p:cNvSpPr/>
          <p:nvPr/>
        </p:nvSpPr>
        <p:spPr>
          <a:xfrm>
            <a:off x="10618651" y="0"/>
            <a:ext cx="9789267" cy="5384097"/>
          </a:xfrm>
          <a:custGeom>
            <a:avLst/>
            <a:gdLst/>
            <a:ahLst/>
            <a:cxnLst/>
            <a:rect l="l" t="t" r="r" b="b"/>
            <a:pathLst>
              <a:path w="9789267" h="5384097">
                <a:moveTo>
                  <a:pt x="0" y="0"/>
                </a:moveTo>
                <a:lnTo>
                  <a:pt x="9789267" y="0"/>
                </a:lnTo>
                <a:lnTo>
                  <a:pt x="9789267" y="5384097"/>
                </a:lnTo>
                <a:lnTo>
                  <a:pt x="0" y="5384097"/>
                </a:lnTo>
                <a:lnTo>
                  <a:pt x="0" y="0"/>
                </a:lnTo>
                <a:close/>
              </a:path>
            </a:pathLst>
          </a:custGeom>
          <a:blipFill>
            <a:blip r:embed="rId1"/>
            <a:stretch>
              <a:fillRect/>
            </a:stretch>
          </a:blipFill>
        </p:spPr>
      </p:sp>
      <p:sp>
        <p:nvSpPr>
          <p:cNvPr id="3" name="Freeform 3"/>
          <p:cNvSpPr/>
          <p:nvPr/>
        </p:nvSpPr>
        <p:spPr>
          <a:xfrm>
            <a:off x="-3779069" y="1028700"/>
            <a:ext cx="9789267" cy="5384097"/>
          </a:xfrm>
          <a:custGeom>
            <a:avLst/>
            <a:gdLst/>
            <a:ahLst/>
            <a:cxnLst/>
            <a:rect l="l" t="t" r="r" b="b"/>
            <a:pathLst>
              <a:path w="9789267" h="5384097">
                <a:moveTo>
                  <a:pt x="0" y="0"/>
                </a:moveTo>
                <a:lnTo>
                  <a:pt x="9789267" y="0"/>
                </a:lnTo>
                <a:lnTo>
                  <a:pt x="9789267" y="5384097"/>
                </a:lnTo>
                <a:lnTo>
                  <a:pt x="0" y="5384097"/>
                </a:lnTo>
                <a:lnTo>
                  <a:pt x="0" y="0"/>
                </a:lnTo>
                <a:close/>
              </a:path>
            </a:pathLst>
          </a:custGeom>
          <a:blipFill>
            <a:blip r:embed="rId1"/>
            <a:stretch>
              <a:fillRect/>
            </a:stretch>
          </a:blipFill>
        </p:spPr>
      </p:sp>
      <p:sp>
        <p:nvSpPr>
          <p:cNvPr id="4" name="Freeform 4"/>
          <p:cNvSpPr/>
          <p:nvPr/>
        </p:nvSpPr>
        <p:spPr>
          <a:xfrm flipH="1">
            <a:off x="-2635824" y="7456789"/>
            <a:ext cx="11045070" cy="5246408"/>
          </a:xfrm>
          <a:custGeom>
            <a:avLst/>
            <a:gdLst/>
            <a:ahLst/>
            <a:cxnLst/>
            <a:rect l="l" t="t" r="r" b="b"/>
            <a:pathLst>
              <a:path w="11045070" h="5246408">
                <a:moveTo>
                  <a:pt x="11045070" y="0"/>
                </a:moveTo>
                <a:lnTo>
                  <a:pt x="0" y="0"/>
                </a:lnTo>
                <a:lnTo>
                  <a:pt x="0" y="5246408"/>
                </a:lnTo>
                <a:lnTo>
                  <a:pt x="11045070" y="5246408"/>
                </a:lnTo>
                <a:lnTo>
                  <a:pt x="11045070" y="0"/>
                </a:lnTo>
                <a:close/>
              </a:path>
            </a:pathLst>
          </a:custGeom>
          <a:blipFill>
            <a:blip r:embed="rId2"/>
            <a:stretch>
              <a:fillRect/>
            </a:stretch>
          </a:blipFill>
        </p:spPr>
      </p:sp>
      <p:sp>
        <p:nvSpPr>
          <p:cNvPr id="5" name="Freeform 5"/>
          <p:cNvSpPr/>
          <p:nvPr/>
        </p:nvSpPr>
        <p:spPr>
          <a:xfrm>
            <a:off x="9362848" y="7309348"/>
            <a:ext cx="11045070" cy="5246408"/>
          </a:xfrm>
          <a:custGeom>
            <a:avLst/>
            <a:gdLst/>
            <a:ahLst/>
            <a:cxnLst/>
            <a:rect l="l" t="t" r="r" b="b"/>
            <a:pathLst>
              <a:path w="11045070" h="5246408">
                <a:moveTo>
                  <a:pt x="0" y="0"/>
                </a:moveTo>
                <a:lnTo>
                  <a:pt x="11045070" y="0"/>
                </a:lnTo>
                <a:lnTo>
                  <a:pt x="11045070" y="5246409"/>
                </a:lnTo>
                <a:lnTo>
                  <a:pt x="0" y="5246409"/>
                </a:lnTo>
                <a:lnTo>
                  <a:pt x="0" y="0"/>
                </a:lnTo>
                <a:close/>
              </a:path>
            </a:pathLst>
          </a:custGeom>
          <a:blipFill>
            <a:blip r:embed="rId2"/>
            <a:stretch>
              <a:fillRect/>
            </a:stretch>
          </a:blipFill>
        </p:spPr>
      </p:sp>
      <p:sp>
        <p:nvSpPr>
          <p:cNvPr id="6" name="Freeform 6"/>
          <p:cNvSpPr/>
          <p:nvPr/>
        </p:nvSpPr>
        <p:spPr>
          <a:xfrm>
            <a:off x="-2635824" y="-3832182"/>
            <a:ext cx="7329048" cy="7664364"/>
          </a:xfrm>
          <a:custGeom>
            <a:avLst/>
            <a:gdLst/>
            <a:ahLst/>
            <a:cxnLst/>
            <a:rect l="l" t="t" r="r" b="b"/>
            <a:pathLst>
              <a:path w="7329048" h="7664364">
                <a:moveTo>
                  <a:pt x="0" y="0"/>
                </a:moveTo>
                <a:lnTo>
                  <a:pt x="7329048" y="0"/>
                </a:lnTo>
                <a:lnTo>
                  <a:pt x="7329048" y="7664364"/>
                </a:lnTo>
                <a:lnTo>
                  <a:pt x="0" y="7664364"/>
                </a:lnTo>
                <a:lnTo>
                  <a:pt x="0" y="0"/>
                </a:lnTo>
                <a:close/>
              </a:path>
            </a:pathLst>
          </a:custGeom>
          <a:blipFill>
            <a:blip r:embed="rId3"/>
            <a:stretch>
              <a:fillRect/>
            </a:stretch>
          </a:blipFill>
        </p:spPr>
      </p:sp>
      <p:sp>
        <p:nvSpPr>
          <p:cNvPr id="7" name="Freeform 7"/>
          <p:cNvSpPr/>
          <p:nvPr/>
        </p:nvSpPr>
        <p:spPr>
          <a:xfrm>
            <a:off x="2309450" y="-282618"/>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4"/>
            <a:stretch>
              <a:fillRect/>
            </a:stretch>
          </a:blipFill>
        </p:spPr>
      </p:sp>
      <p:sp>
        <p:nvSpPr>
          <p:cNvPr id="8" name="Freeform 8"/>
          <p:cNvSpPr/>
          <p:nvPr/>
        </p:nvSpPr>
        <p:spPr>
          <a:xfrm>
            <a:off x="4693224" y="8360386"/>
            <a:ext cx="1586337" cy="3439214"/>
          </a:xfrm>
          <a:custGeom>
            <a:avLst/>
            <a:gdLst/>
            <a:ahLst/>
            <a:cxnLst/>
            <a:rect l="l" t="t" r="r" b="b"/>
            <a:pathLst>
              <a:path w="1586337" h="3439214">
                <a:moveTo>
                  <a:pt x="0" y="0"/>
                </a:moveTo>
                <a:lnTo>
                  <a:pt x="1586338" y="0"/>
                </a:lnTo>
                <a:lnTo>
                  <a:pt x="1586338" y="3439214"/>
                </a:lnTo>
                <a:lnTo>
                  <a:pt x="0" y="3439214"/>
                </a:lnTo>
                <a:lnTo>
                  <a:pt x="0" y="0"/>
                </a:lnTo>
                <a:close/>
              </a:path>
            </a:pathLst>
          </a:custGeom>
          <a:blipFill>
            <a:blip r:embed="rId5"/>
            <a:stretch>
              <a:fillRect/>
            </a:stretch>
          </a:blipFill>
        </p:spPr>
      </p:sp>
      <p:sp>
        <p:nvSpPr>
          <p:cNvPr id="9" name="Freeform 9"/>
          <p:cNvSpPr/>
          <p:nvPr/>
        </p:nvSpPr>
        <p:spPr>
          <a:xfrm>
            <a:off x="-299909" y="8125088"/>
            <a:ext cx="2306788" cy="3909811"/>
          </a:xfrm>
          <a:custGeom>
            <a:avLst/>
            <a:gdLst/>
            <a:ahLst/>
            <a:cxnLst/>
            <a:rect l="l" t="t" r="r" b="b"/>
            <a:pathLst>
              <a:path w="2306788" h="3909811">
                <a:moveTo>
                  <a:pt x="0" y="0"/>
                </a:moveTo>
                <a:lnTo>
                  <a:pt x="2306788" y="0"/>
                </a:lnTo>
                <a:lnTo>
                  <a:pt x="2306788" y="3909811"/>
                </a:lnTo>
                <a:lnTo>
                  <a:pt x="0" y="3909811"/>
                </a:lnTo>
                <a:lnTo>
                  <a:pt x="0" y="0"/>
                </a:lnTo>
                <a:close/>
              </a:path>
            </a:pathLst>
          </a:custGeom>
          <a:blipFill>
            <a:blip r:embed="rId6"/>
            <a:stretch>
              <a:fillRect/>
            </a:stretch>
          </a:blipFill>
        </p:spPr>
      </p:sp>
      <p:sp>
        <p:nvSpPr>
          <p:cNvPr id="10" name="Freeform 10"/>
          <p:cNvSpPr/>
          <p:nvPr/>
        </p:nvSpPr>
        <p:spPr>
          <a:xfrm rot="-1349136">
            <a:off x="1855379" y="8360386"/>
            <a:ext cx="1586337" cy="3439214"/>
          </a:xfrm>
          <a:custGeom>
            <a:avLst/>
            <a:gdLst/>
            <a:ahLst/>
            <a:cxnLst/>
            <a:rect l="l" t="t" r="r" b="b"/>
            <a:pathLst>
              <a:path w="1586337" h="3439214">
                <a:moveTo>
                  <a:pt x="0" y="0"/>
                </a:moveTo>
                <a:lnTo>
                  <a:pt x="1586337" y="0"/>
                </a:lnTo>
                <a:lnTo>
                  <a:pt x="1586337" y="3439214"/>
                </a:lnTo>
                <a:lnTo>
                  <a:pt x="0" y="3439214"/>
                </a:lnTo>
                <a:lnTo>
                  <a:pt x="0" y="0"/>
                </a:lnTo>
                <a:close/>
              </a:path>
            </a:pathLst>
          </a:custGeom>
          <a:blipFill>
            <a:blip r:embed="rId5"/>
            <a:stretch>
              <a:fillRect/>
            </a:stretch>
          </a:blipFill>
        </p:spPr>
      </p:sp>
      <p:sp>
        <p:nvSpPr>
          <p:cNvPr id="11" name="Freeform 11"/>
          <p:cNvSpPr/>
          <p:nvPr/>
        </p:nvSpPr>
        <p:spPr>
          <a:xfrm flipH="1">
            <a:off x="15073190" y="8280825"/>
            <a:ext cx="2123018" cy="3598336"/>
          </a:xfrm>
          <a:custGeom>
            <a:avLst/>
            <a:gdLst/>
            <a:ahLst/>
            <a:cxnLst/>
            <a:rect l="l" t="t" r="r" b="b"/>
            <a:pathLst>
              <a:path w="2123018" h="3598336">
                <a:moveTo>
                  <a:pt x="2123018" y="0"/>
                </a:moveTo>
                <a:lnTo>
                  <a:pt x="0" y="0"/>
                </a:lnTo>
                <a:lnTo>
                  <a:pt x="0" y="3598336"/>
                </a:lnTo>
                <a:lnTo>
                  <a:pt x="2123018" y="3598336"/>
                </a:lnTo>
                <a:lnTo>
                  <a:pt x="2123018" y="0"/>
                </a:lnTo>
                <a:close/>
              </a:path>
            </a:pathLst>
          </a:custGeom>
          <a:blipFill>
            <a:blip r:embed="rId6"/>
            <a:stretch>
              <a:fillRect/>
            </a:stretch>
          </a:blipFill>
        </p:spPr>
      </p:sp>
      <p:sp>
        <p:nvSpPr>
          <p:cNvPr id="12" name="TextBox 12"/>
          <p:cNvSpPr txBox="1"/>
          <p:nvPr/>
        </p:nvSpPr>
        <p:spPr>
          <a:xfrm>
            <a:off x="2370421" y="3454048"/>
            <a:ext cx="13547159" cy="2408991"/>
          </a:xfrm>
          <a:prstGeom prst="rect">
            <a:avLst/>
          </a:prstGeom>
        </p:spPr>
        <p:txBody>
          <a:bodyPr lIns="0" tIns="0" rIns="0" bIns="0" rtlCol="0" anchor="t">
            <a:spAutoFit/>
          </a:bodyPr>
          <a:lstStyle/>
          <a:p>
            <a:pPr algn="ctr">
              <a:lnSpc>
                <a:spcPts val="19695"/>
              </a:lnSpc>
            </a:pPr>
            <a:r>
              <a:rPr lang="en-US" sz="14070">
                <a:solidFill>
                  <a:srgbClr val="FE9F95"/>
                </a:solidFill>
                <a:latin typeface="เอฟซี แคนดี้" panose="020B0500040200020003"/>
              </a:rPr>
              <a:t>THANK YOU</a:t>
            </a:r>
            <a:endParaRPr lang="en-US" sz="14070">
              <a:solidFill>
                <a:srgbClr val="FE9F95"/>
              </a:solidFill>
              <a:latin typeface="เอฟซี แคนดี้" panose="020B0500040200020003"/>
            </a:endParaRPr>
          </a:p>
        </p:txBody>
      </p:sp>
      <p:sp>
        <p:nvSpPr>
          <p:cNvPr id="13" name="Freeform 13"/>
          <p:cNvSpPr/>
          <p:nvPr/>
        </p:nvSpPr>
        <p:spPr>
          <a:xfrm>
            <a:off x="14553868" y="9116543"/>
            <a:ext cx="1586337" cy="3439214"/>
          </a:xfrm>
          <a:custGeom>
            <a:avLst/>
            <a:gdLst/>
            <a:ahLst/>
            <a:cxnLst/>
            <a:rect l="l" t="t" r="r" b="b"/>
            <a:pathLst>
              <a:path w="1586337" h="3439214">
                <a:moveTo>
                  <a:pt x="0" y="0"/>
                </a:moveTo>
                <a:lnTo>
                  <a:pt x="1586338" y="0"/>
                </a:lnTo>
                <a:lnTo>
                  <a:pt x="1586338" y="3439214"/>
                </a:lnTo>
                <a:lnTo>
                  <a:pt x="0" y="3439214"/>
                </a:lnTo>
                <a:lnTo>
                  <a:pt x="0" y="0"/>
                </a:lnTo>
                <a:close/>
              </a:path>
            </a:pathLst>
          </a:custGeom>
          <a:blipFill>
            <a:blip r:embed="rId5"/>
            <a:stretch>
              <a:fillRect/>
            </a:stretch>
          </a:blipFill>
        </p:spPr>
      </p:sp>
      <p:sp>
        <p:nvSpPr>
          <p:cNvPr id="14" name="Freeform 14"/>
          <p:cNvSpPr/>
          <p:nvPr/>
        </p:nvSpPr>
        <p:spPr>
          <a:xfrm>
            <a:off x="12843993" y="8818338"/>
            <a:ext cx="2669292" cy="5080333"/>
          </a:xfrm>
          <a:custGeom>
            <a:avLst/>
            <a:gdLst/>
            <a:ahLst/>
            <a:cxnLst/>
            <a:rect l="l" t="t" r="r" b="b"/>
            <a:pathLst>
              <a:path w="2669292" h="5080333">
                <a:moveTo>
                  <a:pt x="0" y="0"/>
                </a:moveTo>
                <a:lnTo>
                  <a:pt x="2669292" y="0"/>
                </a:lnTo>
                <a:lnTo>
                  <a:pt x="2669292" y="5080333"/>
                </a:lnTo>
                <a:lnTo>
                  <a:pt x="0" y="5080333"/>
                </a:lnTo>
                <a:lnTo>
                  <a:pt x="0" y="0"/>
                </a:lnTo>
                <a:close/>
              </a:path>
            </a:pathLst>
          </a:custGeom>
          <a:blipFill>
            <a:blip r:embed="rId7"/>
            <a:stretch>
              <a:fillRect/>
            </a:stretch>
          </a:blipFill>
        </p:spPr>
      </p:sp>
      <p:sp>
        <p:nvSpPr>
          <p:cNvPr id="15" name="Freeform 15"/>
          <p:cNvSpPr/>
          <p:nvPr/>
        </p:nvSpPr>
        <p:spPr>
          <a:xfrm>
            <a:off x="7201143" y="0"/>
            <a:ext cx="3885714" cy="1501299"/>
          </a:xfrm>
          <a:custGeom>
            <a:avLst/>
            <a:gdLst/>
            <a:ahLst/>
            <a:cxnLst/>
            <a:rect l="l" t="t" r="r" b="b"/>
            <a:pathLst>
              <a:path w="3885714" h="1501299">
                <a:moveTo>
                  <a:pt x="0" y="0"/>
                </a:moveTo>
                <a:lnTo>
                  <a:pt x="3885714" y="0"/>
                </a:lnTo>
                <a:lnTo>
                  <a:pt x="3885714" y="1501299"/>
                </a:lnTo>
                <a:lnTo>
                  <a:pt x="0" y="1501299"/>
                </a:lnTo>
                <a:lnTo>
                  <a:pt x="0" y="0"/>
                </a:lnTo>
                <a:close/>
              </a:path>
            </a:pathLst>
          </a:custGeom>
          <a:blipFill>
            <a:blip r:embed="rId8"/>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4E1"/>
        </a:solidFill>
        <a:effectLst/>
      </p:bgPr>
    </p:bg>
    <p:spTree>
      <p:nvGrpSpPr>
        <p:cNvPr id="1" name=""/>
        <p:cNvGrpSpPr/>
        <p:nvPr/>
      </p:nvGrpSpPr>
      <p:grpSpPr>
        <a:xfrm>
          <a:off x="0" y="0"/>
          <a:ext cx="0" cy="0"/>
          <a:chOff x="0" y="0"/>
          <a:chExt cx="0" cy="0"/>
        </a:xfrm>
      </p:grpSpPr>
      <p:sp>
        <p:nvSpPr>
          <p:cNvPr id="2" name="Freeform 2"/>
          <p:cNvSpPr/>
          <p:nvPr/>
        </p:nvSpPr>
        <p:spPr>
          <a:xfrm>
            <a:off x="12539741" y="7089988"/>
            <a:ext cx="8430861" cy="4336624"/>
          </a:xfrm>
          <a:custGeom>
            <a:avLst/>
            <a:gdLst/>
            <a:ahLst/>
            <a:cxnLst/>
            <a:rect l="l" t="t" r="r" b="b"/>
            <a:pathLst>
              <a:path w="8430861" h="4336624">
                <a:moveTo>
                  <a:pt x="0" y="0"/>
                </a:moveTo>
                <a:lnTo>
                  <a:pt x="8430861" y="0"/>
                </a:lnTo>
                <a:lnTo>
                  <a:pt x="8430861" y="4336624"/>
                </a:lnTo>
                <a:lnTo>
                  <a:pt x="0" y="4336624"/>
                </a:lnTo>
                <a:lnTo>
                  <a:pt x="0" y="0"/>
                </a:lnTo>
                <a:close/>
              </a:path>
            </a:pathLst>
          </a:custGeom>
          <a:blipFill>
            <a:blip r:embed="rId1"/>
            <a:stretch>
              <a:fillRect/>
            </a:stretch>
          </a:blipFill>
        </p:spPr>
      </p:sp>
      <p:sp>
        <p:nvSpPr>
          <p:cNvPr id="3" name="Freeform 3"/>
          <p:cNvSpPr/>
          <p:nvPr/>
        </p:nvSpPr>
        <p:spPr>
          <a:xfrm>
            <a:off x="15529023" y="8127819"/>
            <a:ext cx="2315970" cy="3873398"/>
          </a:xfrm>
          <a:custGeom>
            <a:avLst/>
            <a:gdLst/>
            <a:ahLst/>
            <a:cxnLst/>
            <a:rect l="l" t="t" r="r" b="b"/>
            <a:pathLst>
              <a:path w="2315970" h="3873398">
                <a:moveTo>
                  <a:pt x="0" y="0"/>
                </a:moveTo>
                <a:lnTo>
                  <a:pt x="2315970" y="0"/>
                </a:lnTo>
                <a:lnTo>
                  <a:pt x="2315970" y="3873399"/>
                </a:lnTo>
                <a:lnTo>
                  <a:pt x="0" y="3873399"/>
                </a:lnTo>
                <a:lnTo>
                  <a:pt x="0" y="0"/>
                </a:lnTo>
                <a:close/>
              </a:path>
            </a:pathLst>
          </a:custGeom>
          <a:blipFill>
            <a:blip r:embed="rId2"/>
            <a:stretch>
              <a:fillRect/>
            </a:stretch>
          </a:blipFill>
        </p:spPr>
      </p:sp>
      <p:sp>
        <p:nvSpPr>
          <p:cNvPr id="4" name="Freeform 4"/>
          <p:cNvSpPr/>
          <p:nvPr/>
        </p:nvSpPr>
        <p:spPr>
          <a:xfrm rot="5602318">
            <a:off x="-1167346" y="2819850"/>
            <a:ext cx="3509326" cy="2381955"/>
          </a:xfrm>
          <a:custGeom>
            <a:avLst/>
            <a:gdLst/>
            <a:ahLst/>
            <a:cxnLst/>
            <a:rect l="l" t="t" r="r" b="b"/>
            <a:pathLst>
              <a:path w="3509326" h="2381955">
                <a:moveTo>
                  <a:pt x="0" y="0"/>
                </a:moveTo>
                <a:lnTo>
                  <a:pt x="3509325" y="0"/>
                </a:lnTo>
                <a:lnTo>
                  <a:pt x="3509325" y="2381954"/>
                </a:lnTo>
                <a:lnTo>
                  <a:pt x="0" y="2381954"/>
                </a:lnTo>
                <a:lnTo>
                  <a:pt x="0" y="0"/>
                </a:lnTo>
                <a:close/>
              </a:path>
            </a:pathLst>
          </a:custGeom>
          <a:blipFill>
            <a:blip r:embed="rId3"/>
            <a:stretch>
              <a:fillRect/>
            </a:stretch>
          </a:blipFill>
        </p:spPr>
      </p:sp>
      <p:sp>
        <p:nvSpPr>
          <p:cNvPr id="5" name="Freeform 5"/>
          <p:cNvSpPr/>
          <p:nvPr/>
        </p:nvSpPr>
        <p:spPr>
          <a:xfrm rot="-10290204">
            <a:off x="-741689" y="5703771"/>
            <a:ext cx="3509326" cy="2381955"/>
          </a:xfrm>
          <a:custGeom>
            <a:avLst/>
            <a:gdLst/>
            <a:ahLst/>
            <a:cxnLst/>
            <a:rect l="l" t="t" r="r" b="b"/>
            <a:pathLst>
              <a:path w="3509326" h="2381955">
                <a:moveTo>
                  <a:pt x="0" y="0"/>
                </a:moveTo>
                <a:lnTo>
                  <a:pt x="3509326" y="0"/>
                </a:lnTo>
                <a:lnTo>
                  <a:pt x="3509326" y="2381955"/>
                </a:lnTo>
                <a:lnTo>
                  <a:pt x="0" y="2381955"/>
                </a:lnTo>
                <a:lnTo>
                  <a:pt x="0" y="0"/>
                </a:lnTo>
                <a:close/>
              </a:path>
            </a:pathLst>
          </a:custGeom>
          <a:blipFill>
            <a:blip r:embed="rId3"/>
            <a:stretch>
              <a:fillRect/>
            </a:stretch>
          </a:blipFill>
        </p:spPr>
      </p:sp>
      <p:sp>
        <p:nvSpPr>
          <p:cNvPr id="6" name="Freeform 6"/>
          <p:cNvSpPr/>
          <p:nvPr/>
        </p:nvSpPr>
        <p:spPr>
          <a:xfrm>
            <a:off x="-677268" y="7383797"/>
            <a:ext cx="7288470" cy="3749007"/>
          </a:xfrm>
          <a:custGeom>
            <a:avLst/>
            <a:gdLst/>
            <a:ahLst/>
            <a:cxnLst/>
            <a:rect l="l" t="t" r="r" b="b"/>
            <a:pathLst>
              <a:path w="7288470" h="3749007">
                <a:moveTo>
                  <a:pt x="0" y="0"/>
                </a:moveTo>
                <a:lnTo>
                  <a:pt x="7288470" y="0"/>
                </a:lnTo>
                <a:lnTo>
                  <a:pt x="7288470" y="3749006"/>
                </a:lnTo>
                <a:lnTo>
                  <a:pt x="0" y="3749006"/>
                </a:lnTo>
                <a:lnTo>
                  <a:pt x="0" y="0"/>
                </a:lnTo>
                <a:close/>
              </a:path>
            </a:pathLst>
          </a:custGeom>
          <a:blipFill>
            <a:blip r:embed="rId1"/>
            <a:stretch>
              <a:fillRect/>
            </a:stretch>
          </a:blipFill>
        </p:spPr>
      </p:sp>
      <p:sp>
        <p:nvSpPr>
          <p:cNvPr id="7" name="Freeform 7"/>
          <p:cNvSpPr/>
          <p:nvPr/>
        </p:nvSpPr>
        <p:spPr>
          <a:xfrm>
            <a:off x="5411822" y="8265715"/>
            <a:ext cx="7864217" cy="3735503"/>
          </a:xfrm>
          <a:custGeom>
            <a:avLst/>
            <a:gdLst/>
            <a:ahLst/>
            <a:cxnLst/>
            <a:rect l="l" t="t" r="r" b="b"/>
            <a:pathLst>
              <a:path w="7864217" h="3735503">
                <a:moveTo>
                  <a:pt x="0" y="0"/>
                </a:moveTo>
                <a:lnTo>
                  <a:pt x="7864217" y="0"/>
                </a:lnTo>
                <a:lnTo>
                  <a:pt x="7864217" y="3735503"/>
                </a:lnTo>
                <a:lnTo>
                  <a:pt x="0" y="3735503"/>
                </a:lnTo>
                <a:lnTo>
                  <a:pt x="0" y="0"/>
                </a:lnTo>
                <a:close/>
              </a:path>
            </a:pathLst>
          </a:custGeom>
          <a:blipFill>
            <a:blip r:embed="rId4"/>
            <a:stretch>
              <a:fillRect/>
            </a:stretch>
          </a:blipFill>
        </p:spPr>
      </p:sp>
      <p:sp>
        <p:nvSpPr>
          <p:cNvPr id="8" name="Freeform 8"/>
          <p:cNvSpPr/>
          <p:nvPr/>
        </p:nvSpPr>
        <p:spPr>
          <a:xfrm>
            <a:off x="-308271" y="8229600"/>
            <a:ext cx="2727731" cy="4114800"/>
          </a:xfrm>
          <a:custGeom>
            <a:avLst/>
            <a:gdLst/>
            <a:ahLst/>
            <a:cxnLst/>
            <a:rect l="l" t="t" r="r" b="b"/>
            <a:pathLst>
              <a:path w="2727731" h="4114800">
                <a:moveTo>
                  <a:pt x="0" y="0"/>
                </a:moveTo>
                <a:lnTo>
                  <a:pt x="2727731" y="0"/>
                </a:lnTo>
                <a:lnTo>
                  <a:pt x="272773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14704758" y="-162277"/>
            <a:ext cx="3509326" cy="2381955"/>
          </a:xfrm>
          <a:custGeom>
            <a:avLst/>
            <a:gdLst/>
            <a:ahLst/>
            <a:cxnLst/>
            <a:rect l="l" t="t" r="r" b="b"/>
            <a:pathLst>
              <a:path w="3509326" h="2381955">
                <a:moveTo>
                  <a:pt x="0" y="0"/>
                </a:moveTo>
                <a:lnTo>
                  <a:pt x="3509325" y="0"/>
                </a:lnTo>
                <a:lnTo>
                  <a:pt x="3509325" y="2381954"/>
                </a:lnTo>
                <a:lnTo>
                  <a:pt x="0" y="2381954"/>
                </a:lnTo>
                <a:lnTo>
                  <a:pt x="0" y="0"/>
                </a:lnTo>
                <a:close/>
              </a:path>
            </a:pathLst>
          </a:custGeom>
          <a:blipFill>
            <a:blip r:embed="rId3"/>
            <a:stretch>
              <a:fillRect/>
            </a:stretch>
          </a:blipFill>
        </p:spPr>
      </p:sp>
      <p:grpSp>
        <p:nvGrpSpPr>
          <p:cNvPr id="10" name="Group 10"/>
          <p:cNvGrpSpPr/>
          <p:nvPr/>
        </p:nvGrpSpPr>
        <p:grpSpPr>
          <a:xfrm rot="0">
            <a:off x="1060587" y="1755959"/>
            <a:ext cx="2863673" cy="3104589"/>
            <a:chOff x="0" y="0"/>
            <a:chExt cx="5857240" cy="6350000"/>
          </a:xfrm>
        </p:grpSpPr>
        <p:sp>
          <p:nvSpPr>
            <p:cNvPr id="11" name="Freeform 11"/>
            <p:cNvSpPr/>
            <p:nvPr/>
          </p:nvSpPr>
          <p:spPr>
            <a:xfrm>
              <a:off x="0" y="0"/>
              <a:ext cx="5857240" cy="6350000"/>
            </a:xfrm>
            <a:custGeom>
              <a:avLst/>
              <a:gdLst/>
              <a:ahLst/>
              <a:cxnLst/>
              <a:rect l="l" t="t" r="r" b="b"/>
              <a:pathLst>
                <a:path w="5857240" h="6350000">
                  <a:moveTo>
                    <a:pt x="2928620" y="0"/>
                  </a:moveTo>
                  <a:cubicBezTo>
                    <a:pt x="4546600" y="0"/>
                    <a:pt x="5857240" y="1310640"/>
                    <a:pt x="5857240" y="2928620"/>
                  </a:cubicBezTo>
                  <a:lnTo>
                    <a:pt x="5857240" y="6350000"/>
                  </a:lnTo>
                  <a:lnTo>
                    <a:pt x="0" y="6350000"/>
                  </a:lnTo>
                  <a:lnTo>
                    <a:pt x="0" y="2928620"/>
                  </a:lnTo>
                  <a:cubicBezTo>
                    <a:pt x="0" y="1310640"/>
                    <a:pt x="1310640" y="0"/>
                    <a:pt x="2928620" y="0"/>
                  </a:cubicBezTo>
                  <a:close/>
                </a:path>
              </a:pathLst>
            </a:custGeom>
            <a:blipFill>
              <a:blip r:embed="rId7"/>
              <a:stretch>
                <a:fillRect l="-46366" r="-46366"/>
              </a:stretch>
            </a:blipFill>
          </p:spPr>
        </p:sp>
      </p:grpSp>
      <p:grpSp>
        <p:nvGrpSpPr>
          <p:cNvPr id="12" name="Group 12"/>
          <p:cNvGrpSpPr/>
          <p:nvPr/>
        </p:nvGrpSpPr>
        <p:grpSpPr>
          <a:xfrm rot="0">
            <a:off x="426080" y="4861959"/>
            <a:ext cx="4132686" cy="718822"/>
            <a:chOff x="0" y="0"/>
            <a:chExt cx="1088444" cy="189319"/>
          </a:xfrm>
        </p:grpSpPr>
        <p:sp>
          <p:nvSpPr>
            <p:cNvPr id="13" name="Freeform 13"/>
            <p:cNvSpPr/>
            <p:nvPr/>
          </p:nvSpPr>
          <p:spPr>
            <a:xfrm>
              <a:off x="0" y="0"/>
              <a:ext cx="1088444" cy="189319"/>
            </a:xfrm>
            <a:custGeom>
              <a:avLst/>
              <a:gdLst/>
              <a:ahLst/>
              <a:cxnLst/>
              <a:rect l="l" t="t" r="r" b="b"/>
              <a:pathLst>
                <a:path w="1088444" h="189319">
                  <a:moveTo>
                    <a:pt x="94660" y="0"/>
                  </a:moveTo>
                  <a:lnTo>
                    <a:pt x="993784" y="0"/>
                  </a:lnTo>
                  <a:cubicBezTo>
                    <a:pt x="1018890" y="0"/>
                    <a:pt x="1042967" y="9973"/>
                    <a:pt x="1060719" y="27725"/>
                  </a:cubicBezTo>
                  <a:cubicBezTo>
                    <a:pt x="1078471" y="45477"/>
                    <a:pt x="1088444" y="69554"/>
                    <a:pt x="1088444" y="94660"/>
                  </a:cubicBezTo>
                  <a:lnTo>
                    <a:pt x="1088444" y="94660"/>
                  </a:lnTo>
                  <a:cubicBezTo>
                    <a:pt x="1088444" y="146939"/>
                    <a:pt x="1046063" y="189319"/>
                    <a:pt x="993784" y="189319"/>
                  </a:cubicBezTo>
                  <a:lnTo>
                    <a:pt x="94660" y="189319"/>
                  </a:lnTo>
                  <a:cubicBezTo>
                    <a:pt x="69554" y="189319"/>
                    <a:pt x="45477" y="179346"/>
                    <a:pt x="27725" y="161594"/>
                  </a:cubicBezTo>
                  <a:cubicBezTo>
                    <a:pt x="9973" y="143842"/>
                    <a:pt x="0" y="119765"/>
                    <a:pt x="0" y="94660"/>
                  </a:cubicBezTo>
                  <a:lnTo>
                    <a:pt x="0" y="94660"/>
                  </a:lnTo>
                  <a:cubicBezTo>
                    <a:pt x="0" y="69554"/>
                    <a:pt x="9973" y="45477"/>
                    <a:pt x="27725" y="27725"/>
                  </a:cubicBezTo>
                  <a:cubicBezTo>
                    <a:pt x="45477" y="9973"/>
                    <a:pt x="69554" y="0"/>
                    <a:pt x="94660" y="0"/>
                  </a:cubicBezTo>
                  <a:close/>
                </a:path>
              </a:pathLst>
            </a:custGeom>
            <a:solidFill>
              <a:srgbClr val="EBD964"/>
            </a:solidFill>
          </p:spPr>
        </p:sp>
        <p:sp>
          <p:nvSpPr>
            <p:cNvPr id="14" name="TextBox 14"/>
            <p:cNvSpPr txBox="1"/>
            <p:nvPr/>
          </p:nvSpPr>
          <p:spPr>
            <a:xfrm>
              <a:off x="0" y="-47625"/>
              <a:ext cx="1088444" cy="236944"/>
            </a:xfrm>
            <a:prstGeom prst="rect">
              <a:avLst/>
            </a:prstGeom>
          </p:spPr>
          <p:txBody>
            <a:bodyPr lIns="50800" tIns="50800" rIns="50800" bIns="50800" rtlCol="0" anchor="ctr"/>
            <a:lstStyle/>
            <a:p>
              <a:pPr algn="ctr">
                <a:lnSpc>
                  <a:spcPts val="2660"/>
                </a:lnSpc>
              </a:pPr>
            </a:p>
          </p:txBody>
        </p:sp>
      </p:grpSp>
      <p:sp>
        <p:nvSpPr>
          <p:cNvPr id="15" name="Freeform 15"/>
          <p:cNvSpPr/>
          <p:nvPr/>
        </p:nvSpPr>
        <p:spPr>
          <a:xfrm flipH="1">
            <a:off x="2492423" y="8265715"/>
            <a:ext cx="2315970" cy="3873398"/>
          </a:xfrm>
          <a:custGeom>
            <a:avLst/>
            <a:gdLst/>
            <a:ahLst/>
            <a:cxnLst/>
            <a:rect l="l" t="t" r="r" b="b"/>
            <a:pathLst>
              <a:path w="2315970" h="3873398">
                <a:moveTo>
                  <a:pt x="2315970" y="0"/>
                </a:moveTo>
                <a:lnTo>
                  <a:pt x="0" y="0"/>
                </a:lnTo>
                <a:lnTo>
                  <a:pt x="0" y="3873398"/>
                </a:lnTo>
                <a:lnTo>
                  <a:pt x="2315970" y="3873398"/>
                </a:lnTo>
                <a:lnTo>
                  <a:pt x="2315970" y="0"/>
                </a:lnTo>
                <a:close/>
              </a:path>
            </a:pathLst>
          </a:custGeom>
          <a:blipFill>
            <a:blip r:embed="rId2"/>
            <a:stretch>
              <a:fillRect/>
            </a:stretch>
          </a:blipFill>
        </p:spPr>
      </p:sp>
      <p:sp>
        <p:nvSpPr>
          <p:cNvPr id="16" name="Freeform 16"/>
          <p:cNvSpPr/>
          <p:nvPr/>
        </p:nvSpPr>
        <p:spPr>
          <a:xfrm rot="-1867440" flipH="1">
            <a:off x="2238629" y="8712881"/>
            <a:ext cx="1602838" cy="2979066"/>
          </a:xfrm>
          <a:custGeom>
            <a:avLst/>
            <a:gdLst/>
            <a:ahLst/>
            <a:cxnLst/>
            <a:rect l="l" t="t" r="r" b="b"/>
            <a:pathLst>
              <a:path w="1602838" h="2979066">
                <a:moveTo>
                  <a:pt x="1602838" y="0"/>
                </a:moveTo>
                <a:lnTo>
                  <a:pt x="0" y="0"/>
                </a:lnTo>
                <a:lnTo>
                  <a:pt x="0" y="2979066"/>
                </a:lnTo>
                <a:lnTo>
                  <a:pt x="1602838" y="2979066"/>
                </a:lnTo>
                <a:lnTo>
                  <a:pt x="1602838" y="0"/>
                </a:lnTo>
                <a:close/>
              </a:path>
            </a:pathLst>
          </a:custGeom>
          <a:blipFill>
            <a:blip r:embed="rId2"/>
            <a:stretch>
              <a:fillRect r="-11129"/>
            </a:stretch>
          </a:blipFill>
        </p:spPr>
      </p:sp>
      <p:sp>
        <p:nvSpPr>
          <p:cNvPr id="17" name="Freeform 17"/>
          <p:cNvSpPr/>
          <p:nvPr/>
        </p:nvSpPr>
        <p:spPr>
          <a:xfrm>
            <a:off x="7201143" y="0"/>
            <a:ext cx="3885714" cy="1501299"/>
          </a:xfrm>
          <a:custGeom>
            <a:avLst/>
            <a:gdLst/>
            <a:ahLst/>
            <a:cxnLst/>
            <a:rect l="l" t="t" r="r" b="b"/>
            <a:pathLst>
              <a:path w="3885714" h="1501299">
                <a:moveTo>
                  <a:pt x="0" y="0"/>
                </a:moveTo>
                <a:lnTo>
                  <a:pt x="3885714" y="0"/>
                </a:lnTo>
                <a:lnTo>
                  <a:pt x="3885714" y="1501299"/>
                </a:lnTo>
                <a:lnTo>
                  <a:pt x="0" y="1501299"/>
                </a:lnTo>
                <a:lnTo>
                  <a:pt x="0" y="0"/>
                </a:lnTo>
                <a:close/>
              </a:path>
            </a:pathLst>
          </a:custGeom>
          <a:blipFill>
            <a:blip r:embed="rId8"/>
            <a:stretch>
              <a:fillRect/>
            </a:stretch>
          </a:blipFill>
        </p:spPr>
      </p:sp>
      <p:grpSp>
        <p:nvGrpSpPr>
          <p:cNvPr id="18" name="Group 18"/>
          <p:cNvGrpSpPr/>
          <p:nvPr/>
        </p:nvGrpSpPr>
        <p:grpSpPr>
          <a:xfrm rot="0">
            <a:off x="5769307" y="1755959"/>
            <a:ext cx="2863673" cy="3104589"/>
            <a:chOff x="0" y="0"/>
            <a:chExt cx="5857240" cy="6350000"/>
          </a:xfrm>
        </p:grpSpPr>
        <p:sp>
          <p:nvSpPr>
            <p:cNvPr id="19" name="Freeform 19"/>
            <p:cNvSpPr/>
            <p:nvPr/>
          </p:nvSpPr>
          <p:spPr>
            <a:xfrm>
              <a:off x="0" y="0"/>
              <a:ext cx="5857240" cy="6350000"/>
            </a:xfrm>
            <a:custGeom>
              <a:avLst/>
              <a:gdLst/>
              <a:ahLst/>
              <a:cxnLst/>
              <a:rect l="l" t="t" r="r" b="b"/>
              <a:pathLst>
                <a:path w="5857240" h="6350000">
                  <a:moveTo>
                    <a:pt x="2928620" y="0"/>
                  </a:moveTo>
                  <a:cubicBezTo>
                    <a:pt x="4546600" y="0"/>
                    <a:pt x="5857240" y="1310640"/>
                    <a:pt x="5857240" y="2928620"/>
                  </a:cubicBezTo>
                  <a:lnTo>
                    <a:pt x="5857240" y="6350000"/>
                  </a:lnTo>
                  <a:lnTo>
                    <a:pt x="0" y="6350000"/>
                  </a:lnTo>
                  <a:lnTo>
                    <a:pt x="0" y="2928620"/>
                  </a:lnTo>
                  <a:cubicBezTo>
                    <a:pt x="0" y="1310640"/>
                    <a:pt x="1310640" y="0"/>
                    <a:pt x="2928620" y="0"/>
                  </a:cubicBezTo>
                  <a:close/>
                </a:path>
              </a:pathLst>
            </a:custGeom>
            <a:blipFill>
              <a:blip r:embed="rId9"/>
              <a:stretch>
                <a:fillRect l="-4206" r="-4206"/>
              </a:stretch>
            </a:blipFill>
          </p:spPr>
        </p:sp>
      </p:grpSp>
      <p:grpSp>
        <p:nvGrpSpPr>
          <p:cNvPr id="20" name="Group 20"/>
          <p:cNvGrpSpPr/>
          <p:nvPr/>
        </p:nvGrpSpPr>
        <p:grpSpPr>
          <a:xfrm rot="0">
            <a:off x="9407616" y="4861959"/>
            <a:ext cx="4518652" cy="717412"/>
            <a:chOff x="0" y="0"/>
            <a:chExt cx="1190098" cy="188948"/>
          </a:xfrm>
        </p:grpSpPr>
        <p:sp>
          <p:nvSpPr>
            <p:cNvPr id="21" name="Freeform 21"/>
            <p:cNvSpPr/>
            <p:nvPr/>
          </p:nvSpPr>
          <p:spPr>
            <a:xfrm>
              <a:off x="0" y="0"/>
              <a:ext cx="1190098" cy="188948"/>
            </a:xfrm>
            <a:custGeom>
              <a:avLst/>
              <a:gdLst/>
              <a:ahLst/>
              <a:cxnLst/>
              <a:rect l="l" t="t" r="r" b="b"/>
              <a:pathLst>
                <a:path w="1190098" h="188948">
                  <a:moveTo>
                    <a:pt x="87380" y="0"/>
                  </a:moveTo>
                  <a:lnTo>
                    <a:pt x="1102718" y="0"/>
                  </a:lnTo>
                  <a:cubicBezTo>
                    <a:pt x="1125893" y="0"/>
                    <a:pt x="1148118" y="9206"/>
                    <a:pt x="1164505" y="25593"/>
                  </a:cubicBezTo>
                  <a:cubicBezTo>
                    <a:pt x="1180892" y="41980"/>
                    <a:pt x="1190098" y="64205"/>
                    <a:pt x="1190098" y="87380"/>
                  </a:cubicBezTo>
                  <a:lnTo>
                    <a:pt x="1190098" y="101568"/>
                  </a:lnTo>
                  <a:cubicBezTo>
                    <a:pt x="1190098" y="124743"/>
                    <a:pt x="1180892" y="146968"/>
                    <a:pt x="1164505" y="163355"/>
                  </a:cubicBezTo>
                  <a:cubicBezTo>
                    <a:pt x="1148118" y="179742"/>
                    <a:pt x="1125893" y="188948"/>
                    <a:pt x="1102718" y="188948"/>
                  </a:cubicBezTo>
                  <a:lnTo>
                    <a:pt x="87380" y="188948"/>
                  </a:lnTo>
                  <a:cubicBezTo>
                    <a:pt x="39121" y="188948"/>
                    <a:pt x="0" y="149827"/>
                    <a:pt x="0" y="101568"/>
                  </a:cubicBezTo>
                  <a:lnTo>
                    <a:pt x="0" y="87380"/>
                  </a:lnTo>
                  <a:cubicBezTo>
                    <a:pt x="0" y="64205"/>
                    <a:pt x="9206" y="41980"/>
                    <a:pt x="25593" y="25593"/>
                  </a:cubicBezTo>
                  <a:cubicBezTo>
                    <a:pt x="41980" y="9206"/>
                    <a:pt x="64205" y="0"/>
                    <a:pt x="87380" y="0"/>
                  </a:cubicBezTo>
                  <a:close/>
                </a:path>
              </a:pathLst>
            </a:custGeom>
            <a:solidFill>
              <a:srgbClr val="EBD964"/>
            </a:solidFill>
          </p:spPr>
        </p:sp>
        <p:sp>
          <p:nvSpPr>
            <p:cNvPr id="22" name="TextBox 22"/>
            <p:cNvSpPr txBox="1"/>
            <p:nvPr/>
          </p:nvSpPr>
          <p:spPr>
            <a:xfrm>
              <a:off x="0" y="-47625"/>
              <a:ext cx="1190098" cy="236573"/>
            </a:xfrm>
            <a:prstGeom prst="rect">
              <a:avLst/>
            </a:prstGeom>
          </p:spPr>
          <p:txBody>
            <a:bodyPr lIns="50800" tIns="50800" rIns="50800" bIns="50800" rtlCol="0" anchor="ctr"/>
            <a:lstStyle/>
            <a:p>
              <a:pPr algn="ctr">
                <a:lnSpc>
                  <a:spcPts val="2660"/>
                </a:lnSpc>
              </a:pPr>
            </a:p>
          </p:txBody>
        </p:sp>
      </p:grpSp>
      <p:grpSp>
        <p:nvGrpSpPr>
          <p:cNvPr id="23" name="Group 23"/>
          <p:cNvGrpSpPr/>
          <p:nvPr/>
        </p:nvGrpSpPr>
        <p:grpSpPr>
          <a:xfrm rot="0">
            <a:off x="10237032" y="1755959"/>
            <a:ext cx="2863673" cy="3104589"/>
            <a:chOff x="0" y="0"/>
            <a:chExt cx="5857240" cy="6350000"/>
          </a:xfrm>
        </p:grpSpPr>
        <p:sp>
          <p:nvSpPr>
            <p:cNvPr id="24" name="Freeform 24"/>
            <p:cNvSpPr/>
            <p:nvPr/>
          </p:nvSpPr>
          <p:spPr>
            <a:xfrm>
              <a:off x="0" y="0"/>
              <a:ext cx="5857240" cy="6350000"/>
            </a:xfrm>
            <a:custGeom>
              <a:avLst/>
              <a:gdLst/>
              <a:ahLst/>
              <a:cxnLst/>
              <a:rect l="l" t="t" r="r" b="b"/>
              <a:pathLst>
                <a:path w="5857240" h="6350000">
                  <a:moveTo>
                    <a:pt x="2928620" y="0"/>
                  </a:moveTo>
                  <a:cubicBezTo>
                    <a:pt x="4546600" y="0"/>
                    <a:pt x="5857240" y="1310640"/>
                    <a:pt x="5857240" y="2928620"/>
                  </a:cubicBezTo>
                  <a:lnTo>
                    <a:pt x="5857240" y="6350000"/>
                  </a:lnTo>
                  <a:lnTo>
                    <a:pt x="0" y="6350000"/>
                  </a:lnTo>
                  <a:lnTo>
                    <a:pt x="0" y="2928620"/>
                  </a:lnTo>
                  <a:cubicBezTo>
                    <a:pt x="0" y="1310640"/>
                    <a:pt x="1310640" y="0"/>
                    <a:pt x="2928620" y="0"/>
                  </a:cubicBezTo>
                  <a:close/>
                </a:path>
              </a:pathLst>
            </a:custGeom>
            <a:blipFill>
              <a:blip r:embed="rId10"/>
              <a:stretch>
                <a:fillRect t="-4073" b="-4073"/>
              </a:stretch>
            </a:blipFill>
          </p:spPr>
        </p:sp>
      </p:grpSp>
      <p:grpSp>
        <p:nvGrpSpPr>
          <p:cNvPr id="25" name="Group 25"/>
          <p:cNvGrpSpPr/>
          <p:nvPr/>
        </p:nvGrpSpPr>
        <p:grpSpPr>
          <a:xfrm rot="0">
            <a:off x="14700905" y="1755959"/>
            <a:ext cx="2863673" cy="3104589"/>
            <a:chOff x="0" y="0"/>
            <a:chExt cx="5857240" cy="6350000"/>
          </a:xfrm>
        </p:grpSpPr>
        <p:sp>
          <p:nvSpPr>
            <p:cNvPr id="26" name="Freeform 26"/>
            <p:cNvSpPr/>
            <p:nvPr/>
          </p:nvSpPr>
          <p:spPr>
            <a:xfrm>
              <a:off x="0" y="0"/>
              <a:ext cx="5857240" cy="6350000"/>
            </a:xfrm>
            <a:custGeom>
              <a:avLst/>
              <a:gdLst/>
              <a:ahLst/>
              <a:cxnLst/>
              <a:rect l="l" t="t" r="r" b="b"/>
              <a:pathLst>
                <a:path w="5857240" h="6350000">
                  <a:moveTo>
                    <a:pt x="2928620" y="0"/>
                  </a:moveTo>
                  <a:cubicBezTo>
                    <a:pt x="4546600" y="0"/>
                    <a:pt x="5857240" y="1310640"/>
                    <a:pt x="5857240" y="2928620"/>
                  </a:cubicBezTo>
                  <a:lnTo>
                    <a:pt x="5857240" y="6350000"/>
                  </a:lnTo>
                  <a:lnTo>
                    <a:pt x="0" y="6350000"/>
                  </a:lnTo>
                  <a:lnTo>
                    <a:pt x="0" y="2928620"/>
                  </a:lnTo>
                  <a:cubicBezTo>
                    <a:pt x="0" y="1310640"/>
                    <a:pt x="1310640" y="0"/>
                    <a:pt x="2928620" y="0"/>
                  </a:cubicBezTo>
                  <a:close/>
                </a:path>
              </a:pathLst>
            </a:custGeom>
            <a:blipFill>
              <a:blip r:embed="rId11"/>
              <a:stretch>
                <a:fillRect l="-44550"/>
              </a:stretch>
            </a:blipFill>
          </p:spPr>
        </p:sp>
      </p:grpSp>
      <p:grpSp>
        <p:nvGrpSpPr>
          <p:cNvPr id="27" name="Group 27"/>
          <p:cNvGrpSpPr/>
          <p:nvPr/>
        </p:nvGrpSpPr>
        <p:grpSpPr>
          <a:xfrm rot="0">
            <a:off x="3286296" y="6377931"/>
            <a:ext cx="2863673" cy="3104589"/>
            <a:chOff x="0" y="0"/>
            <a:chExt cx="5857240" cy="6350000"/>
          </a:xfrm>
        </p:grpSpPr>
        <p:sp>
          <p:nvSpPr>
            <p:cNvPr id="28" name="Freeform 28"/>
            <p:cNvSpPr/>
            <p:nvPr/>
          </p:nvSpPr>
          <p:spPr>
            <a:xfrm>
              <a:off x="0" y="0"/>
              <a:ext cx="5857240" cy="6350000"/>
            </a:xfrm>
            <a:custGeom>
              <a:avLst/>
              <a:gdLst/>
              <a:ahLst/>
              <a:cxnLst/>
              <a:rect l="l" t="t" r="r" b="b"/>
              <a:pathLst>
                <a:path w="5857240" h="6350000">
                  <a:moveTo>
                    <a:pt x="2928620" y="0"/>
                  </a:moveTo>
                  <a:cubicBezTo>
                    <a:pt x="4546600" y="0"/>
                    <a:pt x="5857240" y="1310640"/>
                    <a:pt x="5857240" y="2928620"/>
                  </a:cubicBezTo>
                  <a:lnTo>
                    <a:pt x="5857240" y="6350000"/>
                  </a:lnTo>
                  <a:lnTo>
                    <a:pt x="0" y="6350000"/>
                  </a:lnTo>
                  <a:lnTo>
                    <a:pt x="0" y="2928620"/>
                  </a:lnTo>
                  <a:cubicBezTo>
                    <a:pt x="0" y="1310640"/>
                    <a:pt x="1310640" y="0"/>
                    <a:pt x="2928620" y="0"/>
                  </a:cubicBezTo>
                  <a:close/>
                </a:path>
              </a:pathLst>
            </a:custGeom>
            <a:blipFill>
              <a:blip r:embed="rId12"/>
              <a:stretch>
                <a:fillRect t="-22986"/>
              </a:stretch>
            </a:blipFill>
          </p:spPr>
        </p:sp>
      </p:grpSp>
      <p:grpSp>
        <p:nvGrpSpPr>
          <p:cNvPr id="29" name="Group 29"/>
          <p:cNvGrpSpPr/>
          <p:nvPr/>
        </p:nvGrpSpPr>
        <p:grpSpPr>
          <a:xfrm rot="0">
            <a:off x="5134800" y="4860548"/>
            <a:ext cx="4132686" cy="718822"/>
            <a:chOff x="0" y="0"/>
            <a:chExt cx="1088444" cy="189319"/>
          </a:xfrm>
        </p:grpSpPr>
        <p:sp>
          <p:nvSpPr>
            <p:cNvPr id="30" name="Freeform 30"/>
            <p:cNvSpPr/>
            <p:nvPr/>
          </p:nvSpPr>
          <p:spPr>
            <a:xfrm>
              <a:off x="0" y="0"/>
              <a:ext cx="1088444" cy="189319"/>
            </a:xfrm>
            <a:custGeom>
              <a:avLst/>
              <a:gdLst/>
              <a:ahLst/>
              <a:cxnLst/>
              <a:rect l="l" t="t" r="r" b="b"/>
              <a:pathLst>
                <a:path w="1088444" h="189319">
                  <a:moveTo>
                    <a:pt x="94660" y="0"/>
                  </a:moveTo>
                  <a:lnTo>
                    <a:pt x="993784" y="0"/>
                  </a:lnTo>
                  <a:cubicBezTo>
                    <a:pt x="1018890" y="0"/>
                    <a:pt x="1042967" y="9973"/>
                    <a:pt x="1060719" y="27725"/>
                  </a:cubicBezTo>
                  <a:cubicBezTo>
                    <a:pt x="1078471" y="45477"/>
                    <a:pt x="1088444" y="69554"/>
                    <a:pt x="1088444" y="94660"/>
                  </a:cubicBezTo>
                  <a:lnTo>
                    <a:pt x="1088444" y="94660"/>
                  </a:lnTo>
                  <a:cubicBezTo>
                    <a:pt x="1088444" y="146939"/>
                    <a:pt x="1046063" y="189319"/>
                    <a:pt x="993784" y="189319"/>
                  </a:cubicBezTo>
                  <a:lnTo>
                    <a:pt x="94660" y="189319"/>
                  </a:lnTo>
                  <a:cubicBezTo>
                    <a:pt x="69554" y="189319"/>
                    <a:pt x="45477" y="179346"/>
                    <a:pt x="27725" y="161594"/>
                  </a:cubicBezTo>
                  <a:cubicBezTo>
                    <a:pt x="9973" y="143842"/>
                    <a:pt x="0" y="119765"/>
                    <a:pt x="0" y="94660"/>
                  </a:cubicBezTo>
                  <a:lnTo>
                    <a:pt x="0" y="94660"/>
                  </a:lnTo>
                  <a:cubicBezTo>
                    <a:pt x="0" y="69554"/>
                    <a:pt x="9973" y="45477"/>
                    <a:pt x="27725" y="27725"/>
                  </a:cubicBezTo>
                  <a:cubicBezTo>
                    <a:pt x="45477" y="9973"/>
                    <a:pt x="69554" y="0"/>
                    <a:pt x="94660" y="0"/>
                  </a:cubicBezTo>
                  <a:close/>
                </a:path>
              </a:pathLst>
            </a:custGeom>
            <a:solidFill>
              <a:srgbClr val="EBD964"/>
            </a:solidFill>
          </p:spPr>
        </p:sp>
        <p:sp>
          <p:nvSpPr>
            <p:cNvPr id="31" name="TextBox 31"/>
            <p:cNvSpPr txBox="1"/>
            <p:nvPr/>
          </p:nvSpPr>
          <p:spPr>
            <a:xfrm>
              <a:off x="0" y="-47625"/>
              <a:ext cx="1088444" cy="236944"/>
            </a:xfrm>
            <a:prstGeom prst="rect">
              <a:avLst/>
            </a:prstGeom>
          </p:spPr>
          <p:txBody>
            <a:bodyPr lIns="50800" tIns="50800" rIns="50800" bIns="50800" rtlCol="0" anchor="ctr"/>
            <a:lstStyle/>
            <a:p>
              <a:pPr algn="ctr">
                <a:lnSpc>
                  <a:spcPts val="2660"/>
                </a:lnSpc>
              </a:pPr>
            </a:p>
          </p:txBody>
        </p:sp>
      </p:grpSp>
      <p:grpSp>
        <p:nvGrpSpPr>
          <p:cNvPr id="32" name="Group 32"/>
          <p:cNvGrpSpPr/>
          <p:nvPr/>
        </p:nvGrpSpPr>
        <p:grpSpPr>
          <a:xfrm rot="0">
            <a:off x="14066399" y="4860548"/>
            <a:ext cx="4132686" cy="718822"/>
            <a:chOff x="0" y="0"/>
            <a:chExt cx="1088444" cy="189319"/>
          </a:xfrm>
        </p:grpSpPr>
        <p:sp>
          <p:nvSpPr>
            <p:cNvPr id="33" name="Freeform 33"/>
            <p:cNvSpPr/>
            <p:nvPr/>
          </p:nvSpPr>
          <p:spPr>
            <a:xfrm>
              <a:off x="0" y="0"/>
              <a:ext cx="1088444" cy="189319"/>
            </a:xfrm>
            <a:custGeom>
              <a:avLst/>
              <a:gdLst/>
              <a:ahLst/>
              <a:cxnLst/>
              <a:rect l="l" t="t" r="r" b="b"/>
              <a:pathLst>
                <a:path w="1088444" h="189319">
                  <a:moveTo>
                    <a:pt x="94660" y="0"/>
                  </a:moveTo>
                  <a:lnTo>
                    <a:pt x="993784" y="0"/>
                  </a:lnTo>
                  <a:cubicBezTo>
                    <a:pt x="1018890" y="0"/>
                    <a:pt x="1042967" y="9973"/>
                    <a:pt x="1060719" y="27725"/>
                  </a:cubicBezTo>
                  <a:cubicBezTo>
                    <a:pt x="1078471" y="45477"/>
                    <a:pt x="1088444" y="69554"/>
                    <a:pt x="1088444" y="94660"/>
                  </a:cubicBezTo>
                  <a:lnTo>
                    <a:pt x="1088444" y="94660"/>
                  </a:lnTo>
                  <a:cubicBezTo>
                    <a:pt x="1088444" y="146939"/>
                    <a:pt x="1046063" y="189319"/>
                    <a:pt x="993784" y="189319"/>
                  </a:cubicBezTo>
                  <a:lnTo>
                    <a:pt x="94660" y="189319"/>
                  </a:lnTo>
                  <a:cubicBezTo>
                    <a:pt x="69554" y="189319"/>
                    <a:pt x="45477" y="179346"/>
                    <a:pt x="27725" y="161594"/>
                  </a:cubicBezTo>
                  <a:cubicBezTo>
                    <a:pt x="9973" y="143842"/>
                    <a:pt x="0" y="119765"/>
                    <a:pt x="0" y="94660"/>
                  </a:cubicBezTo>
                  <a:lnTo>
                    <a:pt x="0" y="94660"/>
                  </a:lnTo>
                  <a:cubicBezTo>
                    <a:pt x="0" y="69554"/>
                    <a:pt x="9973" y="45477"/>
                    <a:pt x="27725" y="27725"/>
                  </a:cubicBezTo>
                  <a:cubicBezTo>
                    <a:pt x="45477" y="9973"/>
                    <a:pt x="69554" y="0"/>
                    <a:pt x="94660" y="0"/>
                  </a:cubicBezTo>
                  <a:close/>
                </a:path>
              </a:pathLst>
            </a:custGeom>
            <a:solidFill>
              <a:srgbClr val="EBD964"/>
            </a:solidFill>
          </p:spPr>
        </p:sp>
        <p:sp>
          <p:nvSpPr>
            <p:cNvPr id="34" name="TextBox 34"/>
            <p:cNvSpPr txBox="1"/>
            <p:nvPr/>
          </p:nvSpPr>
          <p:spPr>
            <a:xfrm>
              <a:off x="0" y="-47625"/>
              <a:ext cx="1088444" cy="236944"/>
            </a:xfrm>
            <a:prstGeom prst="rect">
              <a:avLst/>
            </a:prstGeom>
          </p:spPr>
          <p:txBody>
            <a:bodyPr lIns="50800" tIns="50800" rIns="50800" bIns="50800" rtlCol="0" anchor="ctr"/>
            <a:lstStyle/>
            <a:p>
              <a:pPr algn="ctr">
                <a:lnSpc>
                  <a:spcPts val="2660"/>
                </a:lnSpc>
              </a:pPr>
            </a:p>
          </p:txBody>
        </p:sp>
      </p:grpSp>
      <p:grpSp>
        <p:nvGrpSpPr>
          <p:cNvPr id="35" name="Group 35"/>
          <p:cNvGrpSpPr/>
          <p:nvPr/>
        </p:nvGrpSpPr>
        <p:grpSpPr>
          <a:xfrm rot="0">
            <a:off x="2651790" y="9414644"/>
            <a:ext cx="4132686" cy="718822"/>
            <a:chOff x="0" y="0"/>
            <a:chExt cx="1088444" cy="189319"/>
          </a:xfrm>
        </p:grpSpPr>
        <p:sp>
          <p:nvSpPr>
            <p:cNvPr id="36" name="Freeform 36"/>
            <p:cNvSpPr/>
            <p:nvPr/>
          </p:nvSpPr>
          <p:spPr>
            <a:xfrm>
              <a:off x="0" y="0"/>
              <a:ext cx="1088444" cy="189319"/>
            </a:xfrm>
            <a:custGeom>
              <a:avLst/>
              <a:gdLst/>
              <a:ahLst/>
              <a:cxnLst/>
              <a:rect l="l" t="t" r="r" b="b"/>
              <a:pathLst>
                <a:path w="1088444" h="189319">
                  <a:moveTo>
                    <a:pt x="94660" y="0"/>
                  </a:moveTo>
                  <a:lnTo>
                    <a:pt x="993784" y="0"/>
                  </a:lnTo>
                  <a:cubicBezTo>
                    <a:pt x="1018890" y="0"/>
                    <a:pt x="1042967" y="9973"/>
                    <a:pt x="1060719" y="27725"/>
                  </a:cubicBezTo>
                  <a:cubicBezTo>
                    <a:pt x="1078471" y="45477"/>
                    <a:pt x="1088444" y="69554"/>
                    <a:pt x="1088444" y="94660"/>
                  </a:cubicBezTo>
                  <a:lnTo>
                    <a:pt x="1088444" y="94660"/>
                  </a:lnTo>
                  <a:cubicBezTo>
                    <a:pt x="1088444" y="146939"/>
                    <a:pt x="1046063" y="189319"/>
                    <a:pt x="993784" y="189319"/>
                  </a:cubicBezTo>
                  <a:lnTo>
                    <a:pt x="94660" y="189319"/>
                  </a:lnTo>
                  <a:cubicBezTo>
                    <a:pt x="69554" y="189319"/>
                    <a:pt x="45477" y="179346"/>
                    <a:pt x="27725" y="161594"/>
                  </a:cubicBezTo>
                  <a:cubicBezTo>
                    <a:pt x="9973" y="143842"/>
                    <a:pt x="0" y="119765"/>
                    <a:pt x="0" y="94660"/>
                  </a:cubicBezTo>
                  <a:lnTo>
                    <a:pt x="0" y="94660"/>
                  </a:lnTo>
                  <a:cubicBezTo>
                    <a:pt x="0" y="69554"/>
                    <a:pt x="9973" y="45477"/>
                    <a:pt x="27725" y="27725"/>
                  </a:cubicBezTo>
                  <a:cubicBezTo>
                    <a:pt x="45477" y="9973"/>
                    <a:pt x="69554" y="0"/>
                    <a:pt x="94660" y="0"/>
                  </a:cubicBezTo>
                  <a:close/>
                </a:path>
              </a:pathLst>
            </a:custGeom>
            <a:solidFill>
              <a:srgbClr val="EBD964"/>
            </a:solidFill>
          </p:spPr>
        </p:sp>
        <p:sp>
          <p:nvSpPr>
            <p:cNvPr id="37" name="TextBox 37"/>
            <p:cNvSpPr txBox="1"/>
            <p:nvPr/>
          </p:nvSpPr>
          <p:spPr>
            <a:xfrm>
              <a:off x="0" y="-47625"/>
              <a:ext cx="1088444" cy="236944"/>
            </a:xfrm>
            <a:prstGeom prst="rect">
              <a:avLst/>
            </a:prstGeom>
          </p:spPr>
          <p:txBody>
            <a:bodyPr lIns="50800" tIns="50800" rIns="50800" bIns="50800" rtlCol="0" anchor="ctr"/>
            <a:lstStyle/>
            <a:p>
              <a:pPr algn="ctr">
                <a:lnSpc>
                  <a:spcPts val="2660"/>
                </a:lnSpc>
              </a:pPr>
            </a:p>
          </p:txBody>
        </p:sp>
      </p:grpSp>
      <p:grpSp>
        <p:nvGrpSpPr>
          <p:cNvPr id="38" name="Group 38"/>
          <p:cNvGrpSpPr/>
          <p:nvPr/>
        </p:nvGrpSpPr>
        <p:grpSpPr>
          <a:xfrm rot="0">
            <a:off x="7277588" y="9414644"/>
            <a:ext cx="4132686" cy="718822"/>
            <a:chOff x="0" y="0"/>
            <a:chExt cx="1088444" cy="189319"/>
          </a:xfrm>
        </p:grpSpPr>
        <p:sp>
          <p:nvSpPr>
            <p:cNvPr id="39" name="Freeform 39"/>
            <p:cNvSpPr/>
            <p:nvPr/>
          </p:nvSpPr>
          <p:spPr>
            <a:xfrm>
              <a:off x="0" y="0"/>
              <a:ext cx="1088444" cy="189319"/>
            </a:xfrm>
            <a:custGeom>
              <a:avLst/>
              <a:gdLst/>
              <a:ahLst/>
              <a:cxnLst/>
              <a:rect l="l" t="t" r="r" b="b"/>
              <a:pathLst>
                <a:path w="1088444" h="189319">
                  <a:moveTo>
                    <a:pt x="94660" y="0"/>
                  </a:moveTo>
                  <a:lnTo>
                    <a:pt x="993784" y="0"/>
                  </a:lnTo>
                  <a:cubicBezTo>
                    <a:pt x="1018890" y="0"/>
                    <a:pt x="1042967" y="9973"/>
                    <a:pt x="1060719" y="27725"/>
                  </a:cubicBezTo>
                  <a:cubicBezTo>
                    <a:pt x="1078471" y="45477"/>
                    <a:pt x="1088444" y="69554"/>
                    <a:pt x="1088444" y="94660"/>
                  </a:cubicBezTo>
                  <a:lnTo>
                    <a:pt x="1088444" y="94660"/>
                  </a:lnTo>
                  <a:cubicBezTo>
                    <a:pt x="1088444" y="146939"/>
                    <a:pt x="1046063" y="189319"/>
                    <a:pt x="993784" y="189319"/>
                  </a:cubicBezTo>
                  <a:lnTo>
                    <a:pt x="94660" y="189319"/>
                  </a:lnTo>
                  <a:cubicBezTo>
                    <a:pt x="69554" y="189319"/>
                    <a:pt x="45477" y="179346"/>
                    <a:pt x="27725" y="161594"/>
                  </a:cubicBezTo>
                  <a:cubicBezTo>
                    <a:pt x="9973" y="143842"/>
                    <a:pt x="0" y="119765"/>
                    <a:pt x="0" y="94660"/>
                  </a:cubicBezTo>
                  <a:lnTo>
                    <a:pt x="0" y="94660"/>
                  </a:lnTo>
                  <a:cubicBezTo>
                    <a:pt x="0" y="69554"/>
                    <a:pt x="9973" y="45477"/>
                    <a:pt x="27725" y="27725"/>
                  </a:cubicBezTo>
                  <a:cubicBezTo>
                    <a:pt x="45477" y="9973"/>
                    <a:pt x="69554" y="0"/>
                    <a:pt x="94660" y="0"/>
                  </a:cubicBezTo>
                  <a:close/>
                </a:path>
              </a:pathLst>
            </a:custGeom>
            <a:solidFill>
              <a:srgbClr val="EBD964"/>
            </a:solidFill>
          </p:spPr>
        </p:sp>
        <p:sp>
          <p:nvSpPr>
            <p:cNvPr id="40" name="TextBox 40"/>
            <p:cNvSpPr txBox="1"/>
            <p:nvPr/>
          </p:nvSpPr>
          <p:spPr>
            <a:xfrm>
              <a:off x="0" y="-47625"/>
              <a:ext cx="1088444" cy="236944"/>
            </a:xfrm>
            <a:prstGeom prst="rect">
              <a:avLst/>
            </a:prstGeom>
          </p:spPr>
          <p:txBody>
            <a:bodyPr lIns="50800" tIns="50800" rIns="50800" bIns="50800" rtlCol="0" anchor="ctr"/>
            <a:lstStyle/>
            <a:p>
              <a:pPr algn="ctr">
                <a:lnSpc>
                  <a:spcPts val="2660"/>
                </a:lnSpc>
              </a:pPr>
            </a:p>
          </p:txBody>
        </p:sp>
      </p:grpSp>
      <p:grpSp>
        <p:nvGrpSpPr>
          <p:cNvPr id="41" name="Group 41"/>
          <p:cNvGrpSpPr/>
          <p:nvPr/>
        </p:nvGrpSpPr>
        <p:grpSpPr>
          <a:xfrm rot="0">
            <a:off x="11668869" y="9414644"/>
            <a:ext cx="4132686" cy="718822"/>
            <a:chOff x="0" y="0"/>
            <a:chExt cx="1088444" cy="189319"/>
          </a:xfrm>
        </p:grpSpPr>
        <p:sp>
          <p:nvSpPr>
            <p:cNvPr id="42" name="Freeform 42"/>
            <p:cNvSpPr/>
            <p:nvPr/>
          </p:nvSpPr>
          <p:spPr>
            <a:xfrm>
              <a:off x="0" y="0"/>
              <a:ext cx="1088444" cy="189319"/>
            </a:xfrm>
            <a:custGeom>
              <a:avLst/>
              <a:gdLst/>
              <a:ahLst/>
              <a:cxnLst/>
              <a:rect l="l" t="t" r="r" b="b"/>
              <a:pathLst>
                <a:path w="1088444" h="189319">
                  <a:moveTo>
                    <a:pt x="94660" y="0"/>
                  </a:moveTo>
                  <a:lnTo>
                    <a:pt x="993784" y="0"/>
                  </a:lnTo>
                  <a:cubicBezTo>
                    <a:pt x="1018890" y="0"/>
                    <a:pt x="1042967" y="9973"/>
                    <a:pt x="1060719" y="27725"/>
                  </a:cubicBezTo>
                  <a:cubicBezTo>
                    <a:pt x="1078471" y="45477"/>
                    <a:pt x="1088444" y="69554"/>
                    <a:pt x="1088444" y="94660"/>
                  </a:cubicBezTo>
                  <a:lnTo>
                    <a:pt x="1088444" y="94660"/>
                  </a:lnTo>
                  <a:cubicBezTo>
                    <a:pt x="1088444" y="146939"/>
                    <a:pt x="1046063" y="189319"/>
                    <a:pt x="993784" y="189319"/>
                  </a:cubicBezTo>
                  <a:lnTo>
                    <a:pt x="94660" y="189319"/>
                  </a:lnTo>
                  <a:cubicBezTo>
                    <a:pt x="69554" y="189319"/>
                    <a:pt x="45477" y="179346"/>
                    <a:pt x="27725" y="161594"/>
                  </a:cubicBezTo>
                  <a:cubicBezTo>
                    <a:pt x="9973" y="143842"/>
                    <a:pt x="0" y="119765"/>
                    <a:pt x="0" y="94660"/>
                  </a:cubicBezTo>
                  <a:lnTo>
                    <a:pt x="0" y="94660"/>
                  </a:lnTo>
                  <a:cubicBezTo>
                    <a:pt x="0" y="69554"/>
                    <a:pt x="9973" y="45477"/>
                    <a:pt x="27725" y="27725"/>
                  </a:cubicBezTo>
                  <a:cubicBezTo>
                    <a:pt x="45477" y="9973"/>
                    <a:pt x="69554" y="0"/>
                    <a:pt x="94660" y="0"/>
                  </a:cubicBezTo>
                  <a:close/>
                </a:path>
              </a:pathLst>
            </a:custGeom>
            <a:solidFill>
              <a:srgbClr val="EBD964"/>
            </a:solidFill>
          </p:spPr>
        </p:sp>
        <p:sp>
          <p:nvSpPr>
            <p:cNvPr id="43" name="TextBox 43"/>
            <p:cNvSpPr txBox="1"/>
            <p:nvPr/>
          </p:nvSpPr>
          <p:spPr>
            <a:xfrm>
              <a:off x="0" y="-47625"/>
              <a:ext cx="1088444" cy="236944"/>
            </a:xfrm>
            <a:prstGeom prst="rect">
              <a:avLst/>
            </a:prstGeom>
          </p:spPr>
          <p:txBody>
            <a:bodyPr lIns="50800" tIns="50800" rIns="50800" bIns="50800" rtlCol="0" anchor="ctr"/>
            <a:lstStyle/>
            <a:p>
              <a:pPr algn="ctr">
                <a:lnSpc>
                  <a:spcPts val="2660"/>
                </a:lnSpc>
              </a:pPr>
            </a:p>
          </p:txBody>
        </p:sp>
      </p:grpSp>
      <p:grpSp>
        <p:nvGrpSpPr>
          <p:cNvPr id="44" name="Group 44"/>
          <p:cNvGrpSpPr/>
          <p:nvPr/>
        </p:nvGrpSpPr>
        <p:grpSpPr>
          <a:xfrm rot="0">
            <a:off x="7975780" y="6310055"/>
            <a:ext cx="2863673" cy="3104589"/>
            <a:chOff x="0" y="0"/>
            <a:chExt cx="5857240" cy="6350000"/>
          </a:xfrm>
        </p:grpSpPr>
        <p:sp>
          <p:nvSpPr>
            <p:cNvPr id="45" name="Freeform 45"/>
            <p:cNvSpPr/>
            <p:nvPr/>
          </p:nvSpPr>
          <p:spPr>
            <a:xfrm>
              <a:off x="0" y="0"/>
              <a:ext cx="5857240" cy="6350000"/>
            </a:xfrm>
            <a:custGeom>
              <a:avLst/>
              <a:gdLst/>
              <a:ahLst/>
              <a:cxnLst/>
              <a:rect l="l" t="t" r="r" b="b"/>
              <a:pathLst>
                <a:path w="5857240" h="6350000">
                  <a:moveTo>
                    <a:pt x="2928620" y="0"/>
                  </a:moveTo>
                  <a:cubicBezTo>
                    <a:pt x="4546600" y="0"/>
                    <a:pt x="5857240" y="1310640"/>
                    <a:pt x="5857240" y="2928620"/>
                  </a:cubicBezTo>
                  <a:lnTo>
                    <a:pt x="5857240" y="6350000"/>
                  </a:lnTo>
                  <a:lnTo>
                    <a:pt x="0" y="6350000"/>
                  </a:lnTo>
                  <a:lnTo>
                    <a:pt x="0" y="2928620"/>
                  </a:lnTo>
                  <a:cubicBezTo>
                    <a:pt x="0" y="1310640"/>
                    <a:pt x="1310640" y="0"/>
                    <a:pt x="2928620" y="0"/>
                  </a:cubicBezTo>
                  <a:close/>
                </a:path>
              </a:pathLst>
            </a:custGeom>
            <a:blipFill>
              <a:blip r:embed="rId13"/>
              <a:stretch>
                <a:fillRect l="-4206" r="-4206"/>
              </a:stretch>
            </a:blipFill>
          </p:spPr>
        </p:sp>
      </p:grpSp>
      <p:grpSp>
        <p:nvGrpSpPr>
          <p:cNvPr id="46" name="Group 46"/>
          <p:cNvGrpSpPr/>
          <p:nvPr/>
        </p:nvGrpSpPr>
        <p:grpSpPr>
          <a:xfrm rot="0">
            <a:off x="12413513" y="6310055"/>
            <a:ext cx="2863673" cy="3104589"/>
            <a:chOff x="0" y="0"/>
            <a:chExt cx="5857240" cy="6350000"/>
          </a:xfrm>
        </p:grpSpPr>
        <p:sp>
          <p:nvSpPr>
            <p:cNvPr id="47" name="Freeform 47"/>
            <p:cNvSpPr/>
            <p:nvPr/>
          </p:nvSpPr>
          <p:spPr>
            <a:xfrm>
              <a:off x="0" y="0"/>
              <a:ext cx="5857240" cy="6350000"/>
            </a:xfrm>
            <a:custGeom>
              <a:avLst/>
              <a:gdLst/>
              <a:ahLst/>
              <a:cxnLst/>
              <a:rect l="l" t="t" r="r" b="b"/>
              <a:pathLst>
                <a:path w="5857240" h="6350000">
                  <a:moveTo>
                    <a:pt x="2928620" y="0"/>
                  </a:moveTo>
                  <a:cubicBezTo>
                    <a:pt x="4546600" y="0"/>
                    <a:pt x="5857240" y="1310640"/>
                    <a:pt x="5857240" y="2928620"/>
                  </a:cubicBezTo>
                  <a:lnTo>
                    <a:pt x="5857240" y="6350000"/>
                  </a:lnTo>
                  <a:lnTo>
                    <a:pt x="0" y="6350000"/>
                  </a:lnTo>
                  <a:lnTo>
                    <a:pt x="0" y="2928620"/>
                  </a:lnTo>
                  <a:cubicBezTo>
                    <a:pt x="0" y="1310640"/>
                    <a:pt x="1310640" y="0"/>
                    <a:pt x="2928620" y="0"/>
                  </a:cubicBezTo>
                  <a:close/>
                </a:path>
              </a:pathLst>
            </a:custGeom>
            <a:blipFill>
              <a:blip r:embed="rId14"/>
              <a:stretch>
                <a:fillRect l="-4206" r="-4206"/>
              </a:stretch>
            </a:blipFill>
          </p:spPr>
        </p:sp>
      </p:grpSp>
      <p:sp>
        <p:nvSpPr>
          <p:cNvPr id="48" name="TextBox 48"/>
          <p:cNvSpPr txBox="1"/>
          <p:nvPr/>
        </p:nvSpPr>
        <p:spPr>
          <a:xfrm>
            <a:off x="-661604" y="-58527"/>
            <a:ext cx="7257141" cy="1566836"/>
          </a:xfrm>
          <a:prstGeom prst="rect">
            <a:avLst/>
          </a:prstGeom>
        </p:spPr>
        <p:txBody>
          <a:bodyPr lIns="0" tIns="0" rIns="0" bIns="0" rtlCol="0" anchor="t">
            <a:spAutoFit/>
          </a:bodyPr>
          <a:lstStyle/>
          <a:p>
            <a:pPr algn="ctr">
              <a:lnSpc>
                <a:spcPts val="12860"/>
              </a:lnSpc>
            </a:pPr>
            <a:r>
              <a:rPr lang="en-US" sz="9185">
                <a:solidFill>
                  <a:srgbClr val="000000"/>
                </a:solidFill>
                <a:latin typeface="เอฟซี แคนดี้" panose="020B0500040200020003"/>
              </a:rPr>
              <a:t>Our Team</a:t>
            </a:r>
            <a:endParaRPr lang="en-US" sz="9185">
              <a:solidFill>
                <a:srgbClr val="000000"/>
              </a:solidFill>
              <a:latin typeface="เอฟซี แคนดี้" panose="020B0500040200020003"/>
            </a:endParaRPr>
          </a:p>
        </p:txBody>
      </p:sp>
      <p:sp>
        <p:nvSpPr>
          <p:cNvPr id="49" name="TextBox 49"/>
          <p:cNvSpPr txBox="1"/>
          <p:nvPr/>
        </p:nvSpPr>
        <p:spPr>
          <a:xfrm>
            <a:off x="1103391" y="4908950"/>
            <a:ext cx="2778063" cy="548640"/>
          </a:xfrm>
          <a:prstGeom prst="rect">
            <a:avLst/>
          </a:prstGeom>
        </p:spPr>
        <p:txBody>
          <a:bodyPr lIns="0" tIns="0" rIns="0" bIns="0" rtlCol="0" anchor="t">
            <a:spAutoFit/>
          </a:bodyPr>
          <a:lstStyle/>
          <a:p>
            <a:pPr algn="ctr">
              <a:lnSpc>
                <a:spcPts val="4410"/>
              </a:lnSpc>
            </a:pPr>
            <a:r>
              <a:rPr lang="en-US" sz="3150">
                <a:solidFill>
                  <a:srgbClr val="000000"/>
                </a:solidFill>
                <a:latin typeface="Asap Bold" panose="020F0804030202060203"/>
              </a:rPr>
              <a:t>Lê Minh An</a:t>
            </a:r>
            <a:endParaRPr lang="en-US" sz="3150">
              <a:solidFill>
                <a:srgbClr val="000000"/>
              </a:solidFill>
              <a:latin typeface="Asap Bold" panose="020F0804030202060203"/>
            </a:endParaRPr>
          </a:p>
        </p:txBody>
      </p:sp>
      <p:sp>
        <p:nvSpPr>
          <p:cNvPr id="50" name="TextBox 50"/>
          <p:cNvSpPr txBox="1"/>
          <p:nvPr/>
        </p:nvSpPr>
        <p:spPr>
          <a:xfrm>
            <a:off x="5812111" y="4907539"/>
            <a:ext cx="3085494" cy="548640"/>
          </a:xfrm>
          <a:prstGeom prst="rect">
            <a:avLst/>
          </a:prstGeom>
        </p:spPr>
        <p:txBody>
          <a:bodyPr lIns="0" tIns="0" rIns="0" bIns="0" rtlCol="0" anchor="t">
            <a:spAutoFit/>
          </a:bodyPr>
          <a:lstStyle/>
          <a:p>
            <a:pPr algn="ctr">
              <a:lnSpc>
                <a:spcPts val="4410"/>
              </a:lnSpc>
            </a:pPr>
            <a:r>
              <a:rPr lang="en-US" sz="3150">
                <a:solidFill>
                  <a:srgbClr val="000000"/>
                </a:solidFill>
                <a:latin typeface="Asap Bold" panose="020F0804030202060203"/>
              </a:rPr>
              <a:t>Nguyễn Đình Bảo</a:t>
            </a:r>
            <a:endParaRPr lang="en-US" sz="3150">
              <a:solidFill>
                <a:srgbClr val="000000"/>
              </a:solidFill>
              <a:latin typeface="Asap Bold" panose="020F0804030202060203"/>
            </a:endParaRPr>
          </a:p>
        </p:txBody>
      </p:sp>
      <p:sp>
        <p:nvSpPr>
          <p:cNvPr id="51" name="TextBox 51"/>
          <p:cNvSpPr txBox="1"/>
          <p:nvPr/>
        </p:nvSpPr>
        <p:spPr>
          <a:xfrm>
            <a:off x="9407616" y="4907539"/>
            <a:ext cx="4574784" cy="548640"/>
          </a:xfrm>
          <a:prstGeom prst="rect">
            <a:avLst/>
          </a:prstGeom>
        </p:spPr>
        <p:txBody>
          <a:bodyPr lIns="0" tIns="0" rIns="0" bIns="0" rtlCol="0" anchor="t">
            <a:spAutoFit/>
          </a:bodyPr>
          <a:lstStyle/>
          <a:p>
            <a:pPr algn="ctr">
              <a:lnSpc>
                <a:spcPts val="4410"/>
              </a:lnSpc>
            </a:pPr>
            <a:r>
              <a:rPr lang="en-US" sz="3150">
                <a:solidFill>
                  <a:srgbClr val="000000"/>
                </a:solidFill>
                <a:latin typeface="Asap Bold" panose="020F0804030202060203"/>
              </a:rPr>
              <a:t>Trần Hoàng Nguyệt Nhi</a:t>
            </a:r>
            <a:endParaRPr lang="en-US" sz="3150">
              <a:solidFill>
                <a:srgbClr val="000000"/>
              </a:solidFill>
              <a:latin typeface="Asap Bold" panose="020F0804030202060203"/>
            </a:endParaRPr>
          </a:p>
        </p:txBody>
      </p:sp>
      <p:sp>
        <p:nvSpPr>
          <p:cNvPr id="52" name="TextBox 52"/>
          <p:cNvSpPr txBox="1"/>
          <p:nvPr/>
        </p:nvSpPr>
        <p:spPr>
          <a:xfrm>
            <a:off x="13845350" y="4908950"/>
            <a:ext cx="4574784" cy="548640"/>
          </a:xfrm>
          <a:prstGeom prst="rect">
            <a:avLst/>
          </a:prstGeom>
        </p:spPr>
        <p:txBody>
          <a:bodyPr lIns="0" tIns="0" rIns="0" bIns="0" rtlCol="0" anchor="t">
            <a:spAutoFit/>
          </a:bodyPr>
          <a:lstStyle/>
          <a:p>
            <a:pPr algn="ctr">
              <a:lnSpc>
                <a:spcPts val="4410"/>
              </a:lnSpc>
            </a:pPr>
            <a:r>
              <a:rPr lang="en-US" sz="3150">
                <a:solidFill>
                  <a:srgbClr val="000000"/>
                </a:solidFill>
                <a:latin typeface="Asap Bold" panose="020F0804030202060203"/>
              </a:rPr>
              <a:t>Đinh Hạ Cát Tường</a:t>
            </a:r>
            <a:endParaRPr lang="en-US" sz="3150">
              <a:solidFill>
                <a:srgbClr val="000000"/>
              </a:solidFill>
              <a:latin typeface="Asap Bold" panose="020F0804030202060203"/>
            </a:endParaRPr>
          </a:p>
        </p:txBody>
      </p:sp>
      <p:sp>
        <p:nvSpPr>
          <p:cNvPr id="53" name="TextBox 53"/>
          <p:cNvSpPr txBox="1"/>
          <p:nvPr/>
        </p:nvSpPr>
        <p:spPr>
          <a:xfrm>
            <a:off x="3419361" y="9461635"/>
            <a:ext cx="2778063" cy="548640"/>
          </a:xfrm>
          <a:prstGeom prst="rect">
            <a:avLst/>
          </a:prstGeom>
        </p:spPr>
        <p:txBody>
          <a:bodyPr lIns="0" tIns="0" rIns="0" bIns="0" rtlCol="0" anchor="t">
            <a:spAutoFit/>
          </a:bodyPr>
          <a:lstStyle/>
          <a:p>
            <a:pPr algn="ctr">
              <a:lnSpc>
                <a:spcPts val="4410"/>
              </a:lnSpc>
            </a:pPr>
            <a:r>
              <a:rPr lang="en-US" sz="3150">
                <a:solidFill>
                  <a:srgbClr val="000000"/>
                </a:solidFill>
                <a:latin typeface="Asap Bold" panose="020F0804030202060203"/>
              </a:rPr>
              <a:t>Huỳnh Anh Tú</a:t>
            </a:r>
            <a:endParaRPr lang="en-US" sz="3150">
              <a:solidFill>
                <a:srgbClr val="000000"/>
              </a:solidFill>
              <a:latin typeface="Asap Bold" panose="020F0804030202060203"/>
            </a:endParaRPr>
          </a:p>
        </p:txBody>
      </p:sp>
      <p:sp>
        <p:nvSpPr>
          <p:cNvPr id="54" name="TextBox 54"/>
          <p:cNvSpPr txBox="1"/>
          <p:nvPr/>
        </p:nvSpPr>
        <p:spPr>
          <a:xfrm>
            <a:off x="10243380" y="-39477"/>
            <a:ext cx="7478041" cy="1407871"/>
          </a:xfrm>
          <a:prstGeom prst="rect">
            <a:avLst/>
          </a:prstGeom>
        </p:spPr>
        <p:txBody>
          <a:bodyPr lIns="0" tIns="0" rIns="0" bIns="0" rtlCol="0" anchor="t">
            <a:spAutoFit/>
          </a:bodyPr>
          <a:lstStyle/>
          <a:p>
            <a:pPr algn="ctr">
              <a:lnSpc>
                <a:spcPts val="11575"/>
              </a:lnSpc>
            </a:pPr>
            <a:r>
              <a:rPr lang="en-US" sz="8265">
                <a:solidFill>
                  <a:srgbClr val="8CAD45"/>
                </a:solidFill>
                <a:latin typeface="เอฟซี แคนดี้" panose="020B0500040200020003"/>
              </a:rPr>
              <a:t>FOR PETS</a:t>
            </a:r>
            <a:endParaRPr lang="en-US" sz="8265">
              <a:solidFill>
                <a:srgbClr val="8CAD45"/>
              </a:solidFill>
              <a:latin typeface="เอฟซี แคนดี้" panose="020B0500040200020003"/>
            </a:endParaRPr>
          </a:p>
        </p:txBody>
      </p:sp>
      <p:sp>
        <p:nvSpPr>
          <p:cNvPr id="55" name="TextBox 55"/>
          <p:cNvSpPr txBox="1"/>
          <p:nvPr/>
        </p:nvSpPr>
        <p:spPr>
          <a:xfrm>
            <a:off x="7743046" y="9461635"/>
            <a:ext cx="2967251" cy="548640"/>
          </a:xfrm>
          <a:prstGeom prst="rect">
            <a:avLst/>
          </a:prstGeom>
        </p:spPr>
        <p:txBody>
          <a:bodyPr lIns="0" tIns="0" rIns="0" bIns="0" rtlCol="0" anchor="t">
            <a:spAutoFit/>
          </a:bodyPr>
          <a:lstStyle/>
          <a:p>
            <a:pPr algn="ctr">
              <a:lnSpc>
                <a:spcPts val="4410"/>
              </a:lnSpc>
            </a:pPr>
            <a:r>
              <a:rPr lang="en-US" sz="3150">
                <a:solidFill>
                  <a:srgbClr val="000000"/>
                </a:solidFill>
                <a:latin typeface="Asap Bold" panose="020F0804030202060203"/>
              </a:rPr>
              <a:t>Phan Thanh Hải</a:t>
            </a:r>
            <a:endParaRPr lang="en-US" sz="3150">
              <a:solidFill>
                <a:srgbClr val="000000"/>
              </a:solidFill>
              <a:latin typeface="Asap Bold" panose="020F0804030202060203"/>
            </a:endParaRPr>
          </a:p>
        </p:txBody>
      </p:sp>
      <p:sp>
        <p:nvSpPr>
          <p:cNvPr id="56" name="TextBox 56"/>
          <p:cNvSpPr txBox="1"/>
          <p:nvPr/>
        </p:nvSpPr>
        <p:spPr>
          <a:xfrm>
            <a:off x="11905574" y="9461635"/>
            <a:ext cx="3895981" cy="548640"/>
          </a:xfrm>
          <a:prstGeom prst="rect">
            <a:avLst/>
          </a:prstGeom>
        </p:spPr>
        <p:txBody>
          <a:bodyPr lIns="0" tIns="0" rIns="0" bIns="0" rtlCol="0" anchor="t">
            <a:spAutoFit/>
          </a:bodyPr>
          <a:lstStyle/>
          <a:p>
            <a:pPr algn="ctr">
              <a:lnSpc>
                <a:spcPts val="4410"/>
              </a:lnSpc>
            </a:pPr>
            <a:r>
              <a:rPr lang="en-US" sz="3150">
                <a:solidFill>
                  <a:srgbClr val="000000"/>
                </a:solidFill>
                <a:latin typeface="Asap Bold" panose="020F0804030202060203"/>
              </a:rPr>
              <a:t>Nguyễn Phúc Nhân</a:t>
            </a:r>
            <a:endParaRPr lang="en-US" sz="3150">
              <a:solidFill>
                <a:srgbClr val="000000"/>
              </a:solidFill>
              <a:latin typeface="Asap Bold" panose="020F0804030202060203"/>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4E1"/>
        </a:solidFill>
        <a:effectLst/>
      </p:bgPr>
    </p:bg>
    <p:spTree>
      <p:nvGrpSpPr>
        <p:cNvPr id="1" name=""/>
        <p:cNvGrpSpPr/>
        <p:nvPr/>
      </p:nvGrpSpPr>
      <p:grpSpPr>
        <a:xfrm>
          <a:off x="0" y="0"/>
          <a:ext cx="0" cy="0"/>
          <a:chOff x="0" y="0"/>
          <a:chExt cx="0" cy="0"/>
        </a:xfrm>
      </p:grpSpPr>
      <p:sp>
        <p:nvSpPr>
          <p:cNvPr id="2" name="Freeform 2"/>
          <p:cNvSpPr/>
          <p:nvPr/>
        </p:nvSpPr>
        <p:spPr>
          <a:xfrm>
            <a:off x="-168291" y="7990518"/>
            <a:ext cx="19907217" cy="8037539"/>
          </a:xfrm>
          <a:custGeom>
            <a:avLst/>
            <a:gdLst/>
            <a:ahLst/>
            <a:cxnLst/>
            <a:rect l="l" t="t" r="r" b="b"/>
            <a:pathLst>
              <a:path w="19907217" h="8037539">
                <a:moveTo>
                  <a:pt x="0" y="0"/>
                </a:moveTo>
                <a:lnTo>
                  <a:pt x="19907217" y="0"/>
                </a:lnTo>
                <a:lnTo>
                  <a:pt x="19907217" y="8037539"/>
                </a:lnTo>
                <a:lnTo>
                  <a:pt x="0" y="8037539"/>
                </a:lnTo>
                <a:lnTo>
                  <a:pt x="0" y="0"/>
                </a:lnTo>
                <a:close/>
              </a:path>
            </a:pathLst>
          </a:custGeom>
          <a:blipFill>
            <a:blip r:embed="rId1"/>
            <a:stretch>
              <a:fillRect/>
            </a:stretch>
          </a:blipFill>
        </p:spPr>
      </p:sp>
      <p:sp>
        <p:nvSpPr>
          <p:cNvPr id="3" name="Freeform 3"/>
          <p:cNvSpPr/>
          <p:nvPr/>
        </p:nvSpPr>
        <p:spPr>
          <a:xfrm>
            <a:off x="-168291" y="7506446"/>
            <a:ext cx="2037584" cy="4168969"/>
          </a:xfrm>
          <a:custGeom>
            <a:avLst/>
            <a:gdLst/>
            <a:ahLst/>
            <a:cxnLst/>
            <a:rect l="l" t="t" r="r" b="b"/>
            <a:pathLst>
              <a:path w="2037584" h="4168969">
                <a:moveTo>
                  <a:pt x="0" y="0"/>
                </a:moveTo>
                <a:lnTo>
                  <a:pt x="2037583" y="0"/>
                </a:lnTo>
                <a:lnTo>
                  <a:pt x="2037583" y="4168969"/>
                </a:lnTo>
                <a:lnTo>
                  <a:pt x="0" y="4168969"/>
                </a:lnTo>
                <a:lnTo>
                  <a:pt x="0" y="0"/>
                </a:lnTo>
                <a:close/>
              </a:path>
            </a:pathLst>
          </a:custGeom>
          <a:blipFill>
            <a:blip r:embed="rId2"/>
            <a:stretch>
              <a:fillRect/>
            </a:stretch>
          </a:blipFill>
        </p:spPr>
      </p:sp>
      <p:sp>
        <p:nvSpPr>
          <p:cNvPr id="4" name="Freeform 4"/>
          <p:cNvSpPr/>
          <p:nvPr/>
        </p:nvSpPr>
        <p:spPr>
          <a:xfrm flipH="1">
            <a:off x="11775800" y="-193694"/>
            <a:ext cx="8358235" cy="4597029"/>
          </a:xfrm>
          <a:custGeom>
            <a:avLst/>
            <a:gdLst/>
            <a:ahLst/>
            <a:cxnLst/>
            <a:rect l="l" t="t" r="r" b="b"/>
            <a:pathLst>
              <a:path w="8358235" h="4597029">
                <a:moveTo>
                  <a:pt x="8358234" y="0"/>
                </a:moveTo>
                <a:lnTo>
                  <a:pt x="0" y="0"/>
                </a:lnTo>
                <a:lnTo>
                  <a:pt x="0" y="4597029"/>
                </a:lnTo>
                <a:lnTo>
                  <a:pt x="8358234" y="4597029"/>
                </a:lnTo>
                <a:lnTo>
                  <a:pt x="8358234" y="0"/>
                </a:lnTo>
                <a:close/>
              </a:path>
            </a:pathLst>
          </a:custGeom>
          <a:blipFill>
            <a:blip r:embed="rId3"/>
            <a:stretch>
              <a:fillRect/>
            </a:stretch>
          </a:blipFill>
        </p:spPr>
      </p:sp>
      <p:sp>
        <p:nvSpPr>
          <p:cNvPr id="5" name="Freeform 5"/>
          <p:cNvSpPr/>
          <p:nvPr/>
        </p:nvSpPr>
        <p:spPr>
          <a:xfrm>
            <a:off x="14622706" y="2453652"/>
            <a:ext cx="6286337" cy="8229600"/>
          </a:xfrm>
          <a:custGeom>
            <a:avLst/>
            <a:gdLst/>
            <a:ahLst/>
            <a:cxnLst/>
            <a:rect l="l" t="t" r="r" b="b"/>
            <a:pathLst>
              <a:path w="6286337" h="8229600">
                <a:moveTo>
                  <a:pt x="0" y="0"/>
                </a:moveTo>
                <a:lnTo>
                  <a:pt x="6286337" y="0"/>
                </a:lnTo>
                <a:lnTo>
                  <a:pt x="6286337" y="8229600"/>
                </a:lnTo>
                <a:lnTo>
                  <a:pt x="0" y="8229600"/>
                </a:lnTo>
                <a:lnTo>
                  <a:pt x="0" y="0"/>
                </a:lnTo>
                <a:close/>
              </a:path>
            </a:pathLst>
          </a:custGeom>
          <a:blipFill>
            <a:blip r:embed="rId4"/>
            <a:stretch>
              <a:fillRect/>
            </a:stretch>
          </a:blipFill>
        </p:spPr>
      </p:sp>
      <p:sp>
        <p:nvSpPr>
          <p:cNvPr id="6" name="Freeform 6"/>
          <p:cNvSpPr/>
          <p:nvPr/>
        </p:nvSpPr>
        <p:spPr>
          <a:xfrm>
            <a:off x="-2842805" y="1755959"/>
            <a:ext cx="8358235" cy="4597029"/>
          </a:xfrm>
          <a:custGeom>
            <a:avLst/>
            <a:gdLst/>
            <a:ahLst/>
            <a:cxnLst/>
            <a:rect l="l" t="t" r="r" b="b"/>
            <a:pathLst>
              <a:path w="8358235" h="4597029">
                <a:moveTo>
                  <a:pt x="0" y="0"/>
                </a:moveTo>
                <a:lnTo>
                  <a:pt x="8358234" y="0"/>
                </a:lnTo>
                <a:lnTo>
                  <a:pt x="8358234" y="4597029"/>
                </a:lnTo>
                <a:lnTo>
                  <a:pt x="0" y="4597029"/>
                </a:lnTo>
                <a:lnTo>
                  <a:pt x="0" y="0"/>
                </a:lnTo>
                <a:close/>
              </a:path>
            </a:pathLst>
          </a:custGeom>
          <a:blipFill>
            <a:blip r:embed="rId3"/>
            <a:stretch>
              <a:fillRect/>
            </a:stretch>
          </a:blipFill>
        </p:spPr>
      </p:sp>
      <p:sp>
        <p:nvSpPr>
          <p:cNvPr id="7" name="Freeform 7"/>
          <p:cNvSpPr/>
          <p:nvPr/>
        </p:nvSpPr>
        <p:spPr>
          <a:xfrm>
            <a:off x="2535257" y="3462018"/>
            <a:ext cx="14469773" cy="5852750"/>
          </a:xfrm>
          <a:custGeom>
            <a:avLst/>
            <a:gdLst/>
            <a:ahLst/>
            <a:cxnLst/>
            <a:rect l="l" t="t" r="r" b="b"/>
            <a:pathLst>
              <a:path w="14469773" h="5852750">
                <a:moveTo>
                  <a:pt x="0" y="0"/>
                </a:moveTo>
                <a:lnTo>
                  <a:pt x="14469773" y="0"/>
                </a:lnTo>
                <a:lnTo>
                  <a:pt x="14469773" y="5852750"/>
                </a:lnTo>
                <a:lnTo>
                  <a:pt x="0" y="58527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850501" y="9075062"/>
            <a:ext cx="2727731" cy="4114800"/>
          </a:xfrm>
          <a:custGeom>
            <a:avLst/>
            <a:gdLst/>
            <a:ahLst/>
            <a:cxnLst/>
            <a:rect l="l" t="t" r="r" b="b"/>
            <a:pathLst>
              <a:path w="2727731" h="4114800">
                <a:moveTo>
                  <a:pt x="0" y="0"/>
                </a:moveTo>
                <a:lnTo>
                  <a:pt x="2727730" y="0"/>
                </a:lnTo>
                <a:lnTo>
                  <a:pt x="272773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flipH="1">
            <a:off x="15221716" y="8598767"/>
            <a:ext cx="2037584" cy="4168969"/>
          </a:xfrm>
          <a:custGeom>
            <a:avLst/>
            <a:gdLst/>
            <a:ahLst/>
            <a:cxnLst/>
            <a:rect l="l" t="t" r="r" b="b"/>
            <a:pathLst>
              <a:path w="2037584" h="4168969">
                <a:moveTo>
                  <a:pt x="2037584" y="0"/>
                </a:moveTo>
                <a:lnTo>
                  <a:pt x="0" y="0"/>
                </a:lnTo>
                <a:lnTo>
                  <a:pt x="0" y="4168969"/>
                </a:lnTo>
                <a:lnTo>
                  <a:pt x="2037584" y="4168969"/>
                </a:lnTo>
                <a:lnTo>
                  <a:pt x="2037584" y="0"/>
                </a:lnTo>
                <a:close/>
              </a:path>
            </a:pathLst>
          </a:custGeom>
          <a:blipFill>
            <a:blip r:embed="rId2"/>
            <a:stretch>
              <a:fillRect/>
            </a:stretch>
          </a:blipFill>
        </p:spPr>
      </p:sp>
      <p:sp>
        <p:nvSpPr>
          <p:cNvPr id="10" name="Freeform 10"/>
          <p:cNvSpPr/>
          <p:nvPr/>
        </p:nvSpPr>
        <p:spPr>
          <a:xfrm>
            <a:off x="12473201" y="6523760"/>
            <a:ext cx="3175135" cy="4608701"/>
          </a:xfrm>
          <a:custGeom>
            <a:avLst/>
            <a:gdLst/>
            <a:ahLst/>
            <a:cxnLst/>
            <a:rect l="l" t="t" r="r" b="b"/>
            <a:pathLst>
              <a:path w="3175135" h="4608701">
                <a:moveTo>
                  <a:pt x="0" y="0"/>
                </a:moveTo>
                <a:lnTo>
                  <a:pt x="3175135" y="0"/>
                </a:lnTo>
                <a:lnTo>
                  <a:pt x="3175135" y="4608702"/>
                </a:lnTo>
                <a:lnTo>
                  <a:pt x="0" y="4608702"/>
                </a:lnTo>
                <a:lnTo>
                  <a:pt x="0" y="0"/>
                </a:lnTo>
                <a:close/>
              </a:path>
            </a:pathLst>
          </a:custGeom>
          <a:blipFill>
            <a:blip r:embed="rId9"/>
            <a:stretch>
              <a:fillRect t="-1142" r="-221901" b="-1142"/>
            </a:stretch>
          </a:blipFill>
        </p:spPr>
      </p:sp>
      <p:sp>
        <p:nvSpPr>
          <p:cNvPr id="11" name="Freeform 11"/>
          <p:cNvSpPr/>
          <p:nvPr/>
        </p:nvSpPr>
        <p:spPr>
          <a:xfrm>
            <a:off x="13867505" y="8229600"/>
            <a:ext cx="2727731" cy="4114800"/>
          </a:xfrm>
          <a:custGeom>
            <a:avLst/>
            <a:gdLst/>
            <a:ahLst/>
            <a:cxnLst/>
            <a:rect l="l" t="t" r="r" b="b"/>
            <a:pathLst>
              <a:path w="2727731" h="4114800">
                <a:moveTo>
                  <a:pt x="0" y="0"/>
                </a:moveTo>
                <a:lnTo>
                  <a:pt x="2727731" y="0"/>
                </a:lnTo>
                <a:lnTo>
                  <a:pt x="272773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2" name="Freeform 12"/>
          <p:cNvSpPr/>
          <p:nvPr/>
        </p:nvSpPr>
        <p:spPr>
          <a:xfrm rot="366243">
            <a:off x="-255389" y="1850710"/>
            <a:ext cx="1887733" cy="1980572"/>
          </a:xfrm>
          <a:custGeom>
            <a:avLst/>
            <a:gdLst/>
            <a:ahLst/>
            <a:cxnLst/>
            <a:rect l="l" t="t" r="r" b="b"/>
            <a:pathLst>
              <a:path w="1887733" h="1980572">
                <a:moveTo>
                  <a:pt x="0" y="0"/>
                </a:moveTo>
                <a:lnTo>
                  <a:pt x="1887733" y="0"/>
                </a:lnTo>
                <a:lnTo>
                  <a:pt x="1887733" y="1980572"/>
                </a:lnTo>
                <a:lnTo>
                  <a:pt x="0" y="1980572"/>
                </a:lnTo>
                <a:lnTo>
                  <a:pt x="0" y="0"/>
                </a:lnTo>
                <a:close/>
              </a:path>
            </a:pathLst>
          </a:custGeom>
          <a:blipFill>
            <a:blip r:embed="rId12"/>
            <a:stretch>
              <a:fillRect/>
            </a:stretch>
          </a:blipFill>
        </p:spPr>
      </p:sp>
      <p:sp>
        <p:nvSpPr>
          <p:cNvPr id="13" name="TextBox 13"/>
          <p:cNvSpPr txBox="1"/>
          <p:nvPr/>
        </p:nvSpPr>
        <p:spPr>
          <a:xfrm>
            <a:off x="5515429" y="821466"/>
            <a:ext cx="7257141" cy="1566836"/>
          </a:xfrm>
          <a:prstGeom prst="rect">
            <a:avLst/>
          </a:prstGeom>
        </p:spPr>
        <p:txBody>
          <a:bodyPr lIns="0" tIns="0" rIns="0" bIns="0" rtlCol="0" anchor="t">
            <a:spAutoFit/>
          </a:bodyPr>
          <a:lstStyle/>
          <a:p>
            <a:pPr algn="ctr">
              <a:lnSpc>
                <a:spcPts val="12860"/>
              </a:lnSpc>
            </a:pPr>
            <a:r>
              <a:rPr lang="en-US" sz="9185">
                <a:solidFill>
                  <a:srgbClr val="000000"/>
                </a:solidFill>
                <a:latin typeface="เอฟซี แคนดี้" panose="020B0500040200020003"/>
              </a:rPr>
              <a:t>Introduction</a:t>
            </a:r>
            <a:endParaRPr lang="en-US" sz="9185">
              <a:solidFill>
                <a:srgbClr val="000000"/>
              </a:solidFill>
              <a:latin typeface="เอฟซี แคนดี้" panose="020B0500040200020003"/>
            </a:endParaRPr>
          </a:p>
        </p:txBody>
      </p:sp>
      <p:sp>
        <p:nvSpPr>
          <p:cNvPr id="14" name="Freeform 14"/>
          <p:cNvSpPr/>
          <p:nvPr/>
        </p:nvSpPr>
        <p:spPr>
          <a:xfrm>
            <a:off x="7201143" y="0"/>
            <a:ext cx="3885714" cy="1501299"/>
          </a:xfrm>
          <a:custGeom>
            <a:avLst/>
            <a:gdLst/>
            <a:ahLst/>
            <a:cxnLst/>
            <a:rect l="l" t="t" r="r" b="b"/>
            <a:pathLst>
              <a:path w="3885714" h="1501299">
                <a:moveTo>
                  <a:pt x="0" y="0"/>
                </a:moveTo>
                <a:lnTo>
                  <a:pt x="3885714" y="0"/>
                </a:lnTo>
                <a:lnTo>
                  <a:pt x="3885714" y="1501299"/>
                </a:lnTo>
                <a:lnTo>
                  <a:pt x="0" y="1501299"/>
                </a:lnTo>
                <a:lnTo>
                  <a:pt x="0" y="0"/>
                </a:lnTo>
                <a:close/>
              </a:path>
            </a:pathLst>
          </a:custGeom>
          <a:blipFill>
            <a:blip r:embed="rId13"/>
            <a:stretch>
              <a:fillRect/>
            </a:stretch>
          </a:blipFill>
        </p:spPr>
      </p:sp>
      <p:sp>
        <p:nvSpPr>
          <p:cNvPr id="15" name="TextBox 15"/>
          <p:cNvSpPr txBox="1"/>
          <p:nvPr/>
        </p:nvSpPr>
        <p:spPr>
          <a:xfrm>
            <a:off x="2945050" y="4187877"/>
            <a:ext cx="13650186" cy="3822595"/>
          </a:xfrm>
          <a:prstGeom prst="rect">
            <a:avLst/>
          </a:prstGeom>
        </p:spPr>
        <p:txBody>
          <a:bodyPr lIns="0" tIns="0" rIns="0" bIns="0" rtlCol="0" anchor="t">
            <a:spAutoFit/>
          </a:bodyPr>
          <a:lstStyle/>
          <a:p>
            <a:pPr algn="just">
              <a:lnSpc>
                <a:spcPts val="5080"/>
              </a:lnSpc>
              <a:spcBef>
                <a:spcPct val="0"/>
              </a:spcBef>
            </a:pPr>
            <a:r>
              <a:rPr lang="en-US" sz="3630">
                <a:solidFill>
                  <a:srgbClr val="000000"/>
                </a:solidFill>
                <a:latin typeface="Asap" panose="020F0504030202060203"/>
              </a:rPr>
              <a:t>Xin chào mọi người ! Nhóm chúng mình là For Pets được thành lập với mục đích hỗ trợ các trại cứu hộ động vật và chăm sóc những bé thú cưng cần được trợ giúp. Các hoạt động chính của chúng mình sẽ gồm đến thăm và hỗ trợ tại các trại cứu hộ động vật, lập quỹ từ thiện, chia sẻ truyền thông trên các nền tảng mạng xã hội kêu gọi hỗ trợ và tổ chức sự kiện làm đồ chơi dành cho thú cưng. </a:t>
            </a:r>
            <a:endParaRPr lang="en-US" sz="3630">
              <a:solidFill>
                <a:srgbClr val="000000"/>
              </a:solidFill>
              <a:latin typeface="Asap" panose="020F0504030202060203"/>
            </a:endParaRPr>
          </a:p>
        </p:txBody>
      </p:sp>
      <p:grpSp>
        <p:nvGrpSpPr>
          <p:cNvPr id="16" name="Group 16"/>
          <p:cNvGrpSpPr/>
          <p:nvPr/>
        </p:nvGrpSpPr>
        <p:grpSpPr>
          <a:xfrm rot="0">
            <a:off x="0" y="1090552"/>
            <a:ext cx="2963921" cy="2963921"/>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4"/>
              <a:stretch>
                <a:fillRect l="-34261" r="-34261"/>
              </a:stretch>
            </a:blipFill>
          </p:spPr>
        </p:sp>
      </p:grpSp>
      <p:sp>
        <p:nvSpPr>
          <p:cNvPr id="18" name="TextBox 18"/>
          <p:cNvSpPr txBox="1"/>
          <p:nvPr/>
        </p:nvSpPr>
        <p:spPr>
          <a:xfrm>
            <a:off x="3095272" y="2085125"/>
            <a:ext cx="1915120" cy="679672"/>
          </a:xfrm>
          <a:prstGeom prst="rect">
            <a:avLst/>
          </a:prstGeom>
        </p:spPr>
        <p:txBody>
          <a:bodyPr lIns="0" tIns="0" rIns="0" bIns="0" rtlCol="0" anchor="t">
            <a:spAutoFit/>
          </a:bodyPr>
          <a:lstStyle/>
          <a:p>
            <a:pPr algn="ctr">
              <a:lnSpc>
                <a:spcPts val="5585"/>
              </a:lnSpc>
              <a:spcBef>
                <a:spcPct val="0"/>
              </a:spcBef>
            </a:pPr>
            <a:r>
              <a:rPr lang="en-US" sz="3990">
                <a:solidFill>
                  <a:srgbClr val="000000"/>
                </a:solidFill>
                <a:latin typeface="Sansita Bold" panose="03060602030702020506"/>
              </a:rPr>
              <a:t>FOR PETS</a:t>
            </a:r>
            <a:endParaRPr lang="en-US" sz="3990">
              <a:solidFill>
                <a:srgbClr val="000000"/>
              </a:solidFill>
              <a:latin typeface="Sansita Bold" panose="03060602030702020506"/>
            </a:endParaRPr>
          </a:p>
        </p:txBody>
      </p:sp>
      <p:sp>
        <p:nvSpPr>
          <p:cNvPr id="19" name="TextBox 19"/>
          <p:cNvSpPr txBox="1"/>
          <p:nvPr/>
        </p:nvSpPr>
        <p:spPr>
          <a:xfrm>
            <a:off x="3095272" y="2755271"/>
            <a:ext cx="10164455" cy="632460"/>
          </a:xfrm>
          <a:prstGeom prst="rect">
            <a:avLst/>
          </a:prstGeom>
        </p:spPr>
        <p:txBody>
          <a:bodyPr lIns="0" tIns="0" rIns="0" bIns="0" rtlCol="0" anchor="t">
            <a:spAutoFit/>
          </a:bodyPr>
          <a:lstStyle/>
          <a:p>
            <a:pPr algn="l">
              <a:lnSpc>
                <a:spcPts val="5040"/>
              </a:lnSpc>
              <a:spcBef>
                <a:spcPct val="0"/>
              </a:spcBef>
            </a:pPr>
            <a:r>
              <a:rPr lang="en-US" sz="3600">
                <a:solidFill>
                  <a:srgbClr val="000000"/>
                </a:solidFill>
                <a:latin typeface="Asap Bold" panose="020F0804030202060203"/>
              </a:rPr>
              <a:t>Slogan:</a:t>
            </a:r>
            <a:r>
              <a:rPr lang="en-US" sz="3600">
                <a:solidFill>
                  <a:srgbClr val="000000"/>
                </a:solidFill>
                <a:latin typeface="Asap" panose="020F0504030202060203"/>
              </a:rPr>
              <a:t> “Trao cơ hội sống thứ hai cho động vật</a:t>
            </a:r>
            <a:endParaRPr lang="en-US" sz="3600">
              <a:solidFill>
                <a:srgbClr val="000000"/>
              </a:solidFill>
              <a:latin typeface="Asap" panose="020F0504030202060203"/>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4E1"/>
        </a:solidFill>
        <a:effectLst/>
      </p:bgPr>
    </p:bg>
    <p:spTree>
      <p:nvGrpSpPr>
        <p:cNvPr id="1" name=""/>
        <p:cNvGrpSpPr/>
        <p:nvPr/>
      </p:nvGrpSpPr>
      <p:grpSpPr>
        <a:xfrm>
          <a:off x="0" y="0"/>
          <a:ext cx="0" cy="0"/>
          <a:chOff x="0" y="0"/>
          <a:chExt cx="0" cy="0"/>
        </a:xfrm>
      </p:grpSpPr>
      <p:sp>
        <p:nvSpPr>
          <p:cNvPr id="2" name="Freeform 2"/>
          <p:cNvSpPr/>
          <p:nvPr/>
        </p:nvSpPr>
        <p:spPr>
          <a:xfrm>
            <a:off x="-684672" y="4605622"/>
            <a:ext cx="4189683" cy="6322232"/>
          </a:xfrm>
          <a:custGeom>
            <a:avLst/>
            <a:gdLst/>
            <a:ahLst/>
            <a:cxnLst/>
            <a:rect l="l" t="t" r="r" b="b"/>
            <a:pathLst>
              <a:path w="4189683" h="6322232">
                <a:moveTo>
                  <a:pt x="0" y="0"/>
                </a:moveTo>
                <a:lnTo>
                  <a:pt x="4189683" y="0"/>
                </a:lnTo>
                <a:lnTo>
                  <a:pt x="4189683" y="6322232"/>
                </a:lnTo>
                <a:lnTo>
                  <a:pt x="0" y="6322232"/>
                </a:lnTo>
                <a:lnTo>
                  <a:pt x="0" y="0"/>
                </a:lnTo>
                <a:close/>
              </a:path>
            </a:pathLst>
          </a:custGeom>
          <a:blipFill>
            <a:blip r:embed="rId1"/>
            <a:stretch>
              <a:fillRect/>
            </a:stretch>
          </a:blipFill>
        </p:spPr>
      </p:sp>
      <p:sp>
        <p:nvSpPr>
          <p:cNvPr id="3" name="Freeform 3"/>
          <p:cNvSpPr/>
          <p:nvPr/>
        </p:nvSpPr>
        <p:spPr>
          <a:xfrm>
            <a:off x="-2088710" y="8419248"/>
            <a:ext cx="7864217" cy="3735503"/>
          </a:xfrm>
          <a:custGeom>
            <a:avLst/>
            <a:gdLst/>
            <a:ahLst/>
            <a:cxnLst/>
            <a:rect l="l" t="t" r="r" b="b"/>
            <a:pathLst>
              <a:path w="7864217" h="3735503">
                <a:moveTo>
                  <a:pt x="0" y="0"/>
                </a:moveTo>
                <a:lnTo>
                  <a:pt x="7864217" y="0"/>
                </a:lnTo>
                <a:lnTo>
                  <a:pt x="7864217" y="3735504"/>
                </a:lnTo>
                <a:lnTo>
                  <a:pt x="0" y="3735504"/>
                </a:lnTo>
                <a:lnTo>
                  <a:pt x="0" y="0"/>
                </a:lnTo>
                <a:close/>
              </a:path>
            </a:pathLst>
          </a:custGeom>
          <a:blipFill>
            <a:blip r:embed="rId2"/>
            <a:stretch>
              <a:fillRect/>
            </a:stretch>
          </a:blipFill>
        </p:spPr>
      </p:sp>
      <p:sp>
        <p:nvSpPr>
          <p:cNvPr id="4" name="Freeform 4"/>
          <p:cNvSpPr/>
          <p:nvPr/>
        </p:nvSpPr>
        <p:spPr>
          <a:xfrm>
            <a:off x="3196628" y="9258300"/>
            <a:ext cx="16230600" cy="2339912"/>
          </a:xfrm>
          <a:custGeom>
            <a:avLst/>
            <a:gdLst/>
            <a:ahLst/>
            <a:cxnLst/>
            <a:rect l="l" t="t" r="r" b="b"/>
            <a:pathLst>
              <a:path w="16230600" h="2339912">
                <a:moveTo>
                  <a:pt x="0" y="0"/>
                </a:moveTo>
                <a:lnTo>
                  <a:pt x="16230600" y="0"/>
                </a:lnTo>
                <a:lnTo>
                  <a:pt x="16230600" y="2339912"/>
                </a:lnTo>
                <a:lnTo>
                  <a:pt x="0" y="2339912"/>
                </a:lnTo>
                <a:lnTo>
                  <a:pt x="0" y="0"/>
                </a:lnTo>
                <a:close/>
              </a:path>
            </a:pathLst>
          </a:custGeom>
          <a:blipFill>
            <a:blip r:embed="rId3"/>
            <a:stretch>
              <a:fillRect/>
            </a:stretch>
          </a:blipFill>
        </p:spPr>
      </p:sp>
      <p:sp>
        <p:nvSpPr>
          <p:cNvPr id="5" name="Freeform 5"/>
          <p:cNvSpPr/>
          <p:nvPr/>
        </p:nvSpPr>
        <p:spPr>
          <a:xfrm>
            <a:off x="11903874" y="7383797"/>
            <a:ext cx="7288470" cy="3749007"/>
          </a:xfrm>
          <a:custGeom>
            <a:avLst/>
            <a:gdLst/>
            <a:ahLst/>
            <a:cxnLst/>
            <a:rect l="l" t="t" r="r" b="b"/>
            <a:pathLst>
              <a:path w="7288470" h="3749007">
                <a:moveTo>
                  <a:pt x="0" y="0"/>
                </a:moveTo>
                <a:lnTo>
                  <a:pt x="7288470" y="0"/>
                </a:lnTo>
                <a:lnTo>
                  <a:pt x="7288470" y="3749006"/>
                </a:lnTo>
                <a:lnTo>
                  <a:pt x="0" y="3749006"/>
                </a:lnTo>
                <a:lnTo>
                  <a:pt x="0" y="0"/>
                </a:lnTo>
                <a:close/>
              </a:path>
            </a:pathLst>
          </a:custGeom>
          <a:blipFill>
            <a:blip r:embed="rId4"/>
            <a:stretch>
              <a:fillRect/>
            </a:stretch>
          </a:blipFill>
        </p:spPr>
      </p:sp>
      <p:sp>
        <p:nvSpPr>
          <p:cNvPr id="6" name="TextBox 6"/>
          <p:cNvSpPr txBox="1"/>
          <p:nvPr/>
        </p:nvSpPr>
        <p:spPr>
          <a:xfrm>
            <a:off x="3894381" y="1022996"/>
            <a:ext cx="10770680" cy="1566836"/>
          </a:xfrm>
          <a:prstGeom prst="rect">
            <a:avLst/>
          </a:prstGeom>
        </p:spPr>
        <p:txBody>
          <a:bodyPr lIns="0" tIns="0" rIns="0" bIns="0" rtlCol="0" anchor="t">
            <a:spAutoFit/>
          </a:bodyPr>
          <a:lstStyle/>
          <a:p>
            <a:pPr algn="ctr">
              <a:lnSpc>
                <a:spcPts val="12860"/>
              </a:lnSpc>
            </a:pPr>
            <a:r>
              <a:rPr lang="en-US" sz="9185">
                <a:solidFill>
                  <a:srgbClr val="000000"/>
                </a:solidFill>
                <a:latin typeface="เอฟซี แคนดี้" panose="020B0500040200020003"/>
              </a:rPr>
              <a:t>Project Overview</a:t>
            </a:r>
            <a:endParaRPr lang="en-US" sz="9185">
              <a:solidFill>
                <a:srgbClr val="000000"/>
              </a:solidFill>
              <a:latin typeface="เอฟซี แคนดี้" panose="020B0500040200020003"/>
            </a:endParaRPr>
          </a:p>
        </p:txBody>
      </p:sp>
      <p:sp>
        <p:nvSpPr>
          <p:cNvPr id="7" name="Freeform 7"/>
          <p:cNvSpPr/>
          <p:nvPr/>
        </p:nvSpPr>
        <p:spPr>
          <a:xfrm>
            <a:off x="9417957" y="4320456"/>
            <a:ext cx="8870043" cy="5155712"/>
          </a:xfrm>
          <a:custGeom>
            <a:avLst/>
            <a:gdLst/>
            <a:ahLst/>
            <a:cxnLst/>
            <a:rect l="l" t="t" r="r" b="b"/>
            <a:pathLst>
              <a:path w="8870043" h="5155712">
                <a:moveTo>
                  <a:pt x="0" y="0"/>
                </a:moveTo>
                <a:lnTo>
                  <a:pt x="8870043" y="0"/>
                </a:lnTo>
                <a:lnTo>
                  <a:pt x="8870043" y="5155712"/>
                </a:lnTo>
                <a:lnTo>
                  <a:pt x="0" y="51557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19273" y="2437909"/>
            <a:ext cx="9298684" cy="5404860"/>
          </a:xfrm>
          <a:custGeom>
            <a:avLst/>
            <a:gdLst/>
            <a:ahLst/>
            <a:cxnLst/>
            <a:rect l="l" t="t" r="r" b="b"/>
            <a:pathLst>
              <a:path w="9298684" h="5404860">
                <a:moveTo>
                  <a:pt x="0" y="0"/>
                </a:moveTo>
                <a:lnTo>
                  <a:pt x="9298684" y="0"/>
                </a:lnTo>
                <a:lnTo>
                  <a:pt x="9298684" y="5404860"/>
                </a:lnTo>
                <a:lnTo>
                  <a:pt x="0" y="54048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7220193" y="0"/>
            <a:ext cx="3885714" cy="1501299"/>
          </a:xfrm>
          <a:custGeom>
            <a:avLst/>
            <a:gdLst/>
            <a:ahLst/>
            <a:cxnLst/>
            <a:rect l="l" t="t" r="r" b="b"/>
            <a:pathLst>
              <a:path w="3885714" h="1501299">
                <a:moveTo>
                  <a:pt x="0" y="0"/>
                </a:moveTo>
                <a:lnTo>
                  <a:pt x="3885714" y="0"/>
                </a:lnTo>
                <a:lnTo>
                  <a:pt x="3885714" y="1501299"/>
                </a:lnTo>
                <a:lnTo>
                  <a:pt x="0" y="1501299"/>
                </a:lnTo>
                <a:lnTo>
                  <a:pt x="0" y="0"/>
                </a:lnTo>
                <a:close/>
              </a:path>
            </a:pathLst>
          </a:custGeom>
          <a:blipFill>
            <a:blip r:embed="rId7"/>
            <a:stretch>
              <a:fillRect/>
            </a:stretch>
          </a:blipFill>
        </p:spPr>
      </p:sp>
      <p:sp>
        <p:nvSpPr>
          <p:cNvPr id="10" name="TextBox 10"/>
          <p:cNvSpPr txBox="1"/>
          <p:nvPr/>
        </p:nvSpPr>
        <p:spPr>
          <a:xfrm>
            <a:off x="313602" y="3713152"/>
            <a:ext cx="7972880" cy="3185160"/>
          </a:xfrm>
          <a:prstGeom prst="rect">
            <a:avLst/>
          </a:prstGeom>
        </p:spPr>
        <p:txBody>
          <a:bodyPr lIns="0" tIns="0" rIns="0" bIns="0" rtlCol="0" anchor="t">
            <a:spAutoFit/>
          </a:bodyPr>
          <a:lstStyle/>
          <a:p>
            <a:pPr algn="just">
              <a:lnSpc>
                <a:spcPts val="5040"/>
              </a:lnSpc>
            </a:pPr>
            <a:r>
              <a:rPr lang="en-US" sz="3600">
                <a:solidFill>
                  <a:srgbClr val="000000"/>
                </a:solidFill>
                <a:latin typeface="Asap Bold" panose="020F0804030202060203"/>
              </a:rPr>
              <a:t>Activitties:</a:t>
            </a:r>
            <a:endParaRPr lang="en-US" sz="3600">
              <a:solidFill>
                <a:srgbClr val="000000"/>
              </a:solidFill>
              <a:latin typeface="Asap Bold" panose="020F0804030202060203"/>
            </a:endParaRPr>
          </a:p>
          <a:p>
            <a:pPr algn="just">
              <a:lnSpc>
                <a:spcPts val="5040"/>
              </a:lnSpc>
            </a:pPr>
            <a:r>
              <a:rPr lang="en-US" sz="3600">
                <a:solidFill>
                  <a:srgbClr val="000000"/>
                </a:solidFill>
                <a:latin typeface="Asap" panose="020F0504030202060203"/>
              </a:rPr>
              <a:t>+Đăng tải trên các nền tảng mạng xã hội, kêu gọi hỗ trợ (quyên góp). </a:t>
            </a:r>
            <a:endParaRPr lang="en-US" sz="3600">
              <a:solidFill>
                <a:srgbClr val="000000"/>
              </a:solidFill>
              <a:latin typeface="Asap" panose="020F0504030202060203"/>
            </a:endParaRPr>
          </a:p>
          <a:p>
            <a:pPr algn="just">
              <a:lnSpc>
                <a:spcPts val="5040"/>
              </a:lnSpc>
              <a:spcBef>
                <a:spcPct val="0"/>
              </a:spcBef>
            </a:pPr>
            <a:r>
              <a:rPr lang="en-US" sz="3600">
                <a:solidFill>
                  <a:srgbClr val="000000"/>
                </a:solidFill>
                <a:latin typeface="Asap" panose="020F0504030202060203"/>
              </a:rPr>
              <a:t>+Tổ chức sự kiện làm đồ chơi cho các bé (xin phép tài trợ nhà trường).</a:t>
            </a:r>
            <a:endParaRPr lang="en-US" sz="3600">
              <a:solidFill>
                <a:srgbClr val="000000"/>
              </a:solidFill>
              <a:latin typeface="Asap" panose="020F0504030202060203"/>
            </a:endParaRPr>
          </a:p>
        </p:txBody>
      </p:sp>
      <p:sp>
        <p:nvSpPr>
          <p:cNvPr id="11" name="TextBox 11"/>
          <p:cNvSpPr txBox="1"/>
          <p:nvPr/>
        </p:nvSpPr>
        <p:spPr>
          <a:xfrm>
            <a:off x="9641631" y="5262870"/>
            <a:ext cx="7972880" cy="3185160"/>
          </a:xfrm>
          <a:prstGeom prst="rect">
            <a:avLst/>
          </a:prstGeom>
        </p:spPr>
        <p:txBody>
          <a:bodyPr lIns="0" tIns="0" rIns="0" bIns="0" rtlCol="0" anchor="t">
            <a:spAutoFit/>
          </a:bodyPr>
          <a:lstStyle/>
          <a:p>
            <a:pPr algn="just">
              <a:lnSpc>
                <a:spcPts val="5040"/>
              </a:lnSpc>
            </a:pPr>
            <a:r>
              <a:rPr lang="en-US" sz="3600">
                <a:solidFill>
                  <a:srgbClr val="000000"/>
                </a:solidFill>
                <a:latin typeface="Asap Bold" panose="020F0804030202060203"/>
              </a:rPr>
              <a:t>Activitties:</a:t>
            </a:r>
            <a:endParaRPr lang="en-US" sz="3600">
              <a:solidFill>
                <a:srgbClr val="000000"/>
              </a:solidFill>
              <a:latin typeface="Asap Bold" panose="020F0804030202060203"/>
            </a:endParaRPr>
          </a:p>
          <a:p>
            <a:pPr algn="just">
              <a:lnSpc>
                <a:spcPts val="5040"/>
              </a:lnSpc>
            </a:pPr>
            <a:r>
              <a:rPr lang="en-US" sz="3600">
                <a:solidFill>
                  <a:srgbClr val="000000"/>
                </a:solidFill>
                <a:latin typeface="Asap" panose="020F0504030202060203"/>
              </a:rPr>
              <a:t>+Thu các vật dụng cũ dành cho thú cưng. </a:t>
            </a:r>
            <a:endParaRPr lang="en-US" sz="3600">
              <a:solidFill>
                <a:srgbClr val="000000"/>
              </a:solidFill>
              <a:latin typeface="Asap" panose="020F0504030202060203"/>
            </a:endParaRPr>
          </a:p>
          <a:p>
            <a:pPr algn="just">
              <a:lnSpc>
                <a:spcPts val="5040"/>
              </a:lnSpc>
              <a:spcBef>
                <a:spcPct val="0"/>
              </a:spcBef>
            </a:pPr>
            <a:r>
              <a:rPr lang="en-US" sz="3600">
                <a:solidFill>
                  <a:srgbClr val="000000"/>
                </a:solidFill>
                <a:latin typeface="Asap" panose="020F0504030202060203"/>
              </a:rPr>
              <a:t>+Đến thăm, tặng quà, hỗ trợ trại cứu hộ động vật.</a:t>
            </a:r>
            <a:endParaRPr lang="en-US" sz="3600">
              <a:solidFill>
                <a:srgbClr val="000000"/>
              </a:solidFill>
              <a:latin typeface="Asap" panose="020F0504030202060203"/>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4E1"/>
        </a:solidFill>
        <a:effectLst/>
      </p:bgPr>
    </p:bg>
    <p:spTree>
      <p:nvGrpSpPr>
        <p:cNvPr id="1" name=""/>
        <p:cNvGrpSpPr/>
        <p:nvPr/>
      </p:nvGrpSpPr>
      <p:grpSpPr>
        <a:xfrm>
          <a:off x="0" y="0"/>
          <a:ext cx="0" cy="0"/>
          <a:chOff x="0" y="0"/>
          <a:chExt cx="0" cy="0"/>
        </a:xfrm>
      </p:grpSpPr>
      <p:sp>
        <p:nvSpPr>
          <p:cNvPr id="2" name="Freeform 2"/>
          <p:cNvSpPr/>
          <p:nvPr/>
        </p:nvSpPr>
        <p:spPr>
          <a:xfrm>
            <a:off x="4710675" y="8320830"/>
            <a:ext cx="16230600" cy="2874169"/>
          </a:xfrm>
          <a:custGeom>
            <a:avLst/>
            <a:gdLst/>
            <a:ahLst/>
            <a:cxnLst/>
            <a:rect l="l" t="t" r="r" b="b"/>
            <a:pathLst>
              <a:path w="16230600" h="2874169">
                <a:moveTo>
                  <a:pt x="0" y="0"/>
                </a:moveTo>
                <a:lnTo>
                  <a:pt x="16230600" y="0"/>
                </a:lnTo>
                <a:lnTo>
                  <a:pt x="16230600" y="2874169"/>
                </a:lnTo>
                <a:lnTo>
                  <a:pt x="0" y="2874169"/>
                </a:lnTo>
                <a:lnTo>
                  <a:pt x="0" y="0"/>
                </a:lnTo>
                <a:close/>
              </a:path>
            </a:pathLst>
          </a:custGeom>
          <a:blipFill>
            <a:blip r:embed="rId1"/>
            <a:stretch>
              <a:fillRect/>
            </a:stretch>
          </a:blipFill>
        </p:spPr>
      </p:sp>
      <p:sp>
        <p:nvSpPr>
          <p:cNvPr id="3" name="Freeform 3"/>
          <p:cNvSpPr/>
          <p:nvPr/>
        </p:nvSpPr>
        <p:spPr>
          <a:xfrm>
            <a:off x="-849086" y="8320830"/>
            <a:ext cx="16230600" cy="2874169"/>
          </a:xfrm>
          <a:custGeom>
            <a:avLst/>
            <a:gdLst/>
            <a:ahLst/>
            <a:cxnLst/>
            <a:rect l="l" t="t" r="r" b="b"/>
            <a:pathLst>
              <a:path w="16230600" h="2874169">
                <a:moveTo>
                  <a:pt x="0" y="0"/>
                </a:moveTo>
                <a:lnTo>
                  <a:pt x="16230600" y="0"/>
                </a:lnTo>
                <a:lnTo>
                  <a:pt x="16230600" y="2874169"/>
                </a:lnTo>
                <a:lnTo>
                  <a:pt x="0" y="2874169"/>
                </a:lnTo>
                <a:lnTo>
                  <a:pt x="0" y="0"/>
                </a:lnTo>
                <a:close/>
              </a:path>
            </a:pathLst>
          </a:custGeom>
          <a:blipFill>
            <a:blip r:embed="rId1"/>
            <a:stretch>
              <a:fillRect/>
            </a:stretch>
          </a:blipFill>
        </p:spPr>
      </p:sp>
      <p:sp>
        <p:nvSpPr>
          <p:cNvPr id="4" name="Freeform 4"/>
          <p:cNvSpPr/>
          <p:nvPr/>
        </p:nvSpPr>
        <p:spPr>
          <a:xfrm>
            <a:off x="14246473" y="6912645"/>
            <a:ext cx="4808257" cy="4282354"/>
          </a:xfrm>
          <a:custGeom>
            <a:avLst/>
            <a:gdLst/>
            <a:ahLst/>
            <a:cxnLst/>
            <a:rect l="l" t="t" r="r" b="b"/>
            <a:pathLst>
              <a:path w="4808257" h="4282354">
                <a:moveTo>
                  <a:pt x="0" y="0"/>
                </a:moveTo>
                <a:lnTo>
                  <a:pt x="4808257" y="0"/>
                </a:lnTo>
                <a:lnTo>
                  <a:pt x="4808257" y="4282354"/>
                </a:lnTo>
                <a:lnTo>
                  <a:pt x="0" y="4282354"/>
                </a:lnTo>
                <a:lnTo>
                  <a:pt x="0" y="0"/>
                </a:lnTo>
                <a:close/>
              </a:path>
            </a:pathLst>
          </a:custGeom>
          <a:blipFill>
            <a:blip r:embed="rId2"/>
            <a:stretch>
              <a:fillRect/>
            </a:stretch>
          </a:blipFill>
        </p:spPr>
      </p:sp>
      <p:sp>
        <p:nvSpPr>
          <p:cNvPr id="5" name="Freeform 5"/>
          <p:cNvSpPr/>
          <p:nvPr/>
        </p:nvSpPr>
        <p:spPr>
          <a:xfrm>
            <a:off x="-2858619" y="1755959"/>
            <a:ext cx="8115300" cy="3438858"/>
          </a:xfrm>
          <a:custGeom>
            <a:avLst/>
            <a:gdLst/>
            <a:ahLst/>
            <a:cxnLst/>
            <a:rect l="l" t="t" r="r" b="b"/>
            <a:pathLst>
              <a:path w="8115300" h="3438858">
                <a:moveTo>
                  <a:pt x="0" y="0"/>
                </a:moveTo>
                <a:lnTo>
                  <a:pt x="8115300" y="0"/>
                </a:lnTo>
                <a:lnTo>
                  <a:pt x="8115300" y="3438858"/>
                </a:lnTo>
                <a:lnTo>
                  <a:pt x="0" y="3438858"/>
                </a:lnTo>
                <a:lnTo>
                  <a:pt x="0" y="0"/>
                </a:lnTo>
                <a:close/>
              </a:path>
            </a:pathLst>
          </a:custGeom>
          <a:blipFill>
            <a:blip r:embed="rId3"/>
            <a:stretch>
              <a:fillRect/>
            </a:stretch>
          </a:blipFill>
        </p:spPr>
      </p:sp>
      <p:sp>
        <p:nvSpPr>
          <p:cNvPr id="6" name="Freeform 6"/>
          <p:cNvSpPr/>
          <p:nvPr/>
        </p:nvSpPr>
        <p:spPr>
          <a:xfrm flipH="1">
            <a:off x="12170252" y="3229051"/>
            <a:ext cx="8115300" cy="3438858"/>
          </a:xfrm>
          <a:custGeom>
            <a:avLst/>
            <a:gdLst/>
            <a:ahLst/>
            <a:cxnLst/>
            <a:rect l="l" t="t" r="r" b="b"/>
            <a:pathLst>
              <a:path w="8115300" h="3438858">
                <a:moveTo>
                  <a:pt x="8115300" y="0"/>
                </a:moveTo>
                <a:lnTo>
                  <a:pt x="0" y="0"/>
                </a:lnTo>
                <a:lnTo>
                  <a:pt x="0" y="3438858"/>
                </a:lnTo>
                <a:lnTo>
                  <a:pt x="8115300" y="3438858"/>
                </a:lnTo>
                <a:lnTo>
                  <a:pt x="8115300" y="0"/>
                </a:lnTo>
                <a:close/>
              </a:path>
            </a:pathLst>
          </a:custGeom>
          <a:blipFill>
            <a:blip r:embed="rId3"/>
            <a:stretch>
              <a:fillRect/>
            </a:stretch>
          </a:blipFill>
        </p:spPr>
      </p:sp>
      <p:sp>
        <p:nvSpPr>
          <p:cNvPr id="7" name="Freeform 7"/>
          <p:cNvSpPr/>
          <p:nvPr/>
        </p:nvSpPr>
        <p:spPr>
          <a:xfrm>
            <a:off x="2906486" y="2913327"/>
            <a:ext cx="12475029" cy="5821680"/>
          </a:xfrm>
          <a:custGeom>
            <a:avLst/>
            <a:gdLst/>
            <a:ahLst/>
            <a:cxnLst/>
            <a:rect l="l" t="t" r="r" b="b"/>
            <a:pathLst>
              <a:path w="12475029" h="5821680">
                <a:moveTo>
                  <a:pt x="0" y="0"/>
                </a:moveTo>
                <a:lnTo>
                  <a:pt x="12475028" y="0"/>
                </a:lnTo>
                <a:lnTo>
                  <a:pt x="12475028" y="5821680"/>
                </a:lnTo>
                <a:lnTo>
                  <a:pt x="0" y="58216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1388715" flipH="1">
            <a:off x="-372685" y="7321601"/>
            <a:ext cx="2315970" cy="3873398"/>
          </a:xfrm>
          <a:custGeom>
            <a:avLst/>
            <a:gdLst/>
            <a:ahLst/>
            <a:cxnLst/>
            <a:rect l="l" t="t" r="r" b="b"/>
            <a:pathLst>
              <a:path w="2315970" h="3873398">
                <a:moveTo>
                  <a:pt x="2315969" y="0"/>
                </a:moveTo>
                <a:lnTo>
                  <a:pt x="0" y="0"/>
                </a:lnTo>
                <a:lnTo>
                  <a:pt x="0" y="3873398"/>
                </a:lnTo>
                <a:lnTo>
                  <a:pt x="2315969" y="3873398"/>
                </a:lnTo>
                <a:lnTo>
                  <a:pt x="2315969" y="0"/>
                </a:lnTo>
                <a:close/>
              </a:path>
            </a:pathLst>
          </a:custGeom>
          <a:blipFill>
            <a:blip r:embed="rId6"/>
            <a:stretch>
              <a:fillRect/>
            </a:stretch>
          </a:blipFill>
        </p:spPr>
      </p:sp>
      <p:sp>
        <p:nvSpPr>
          <p:cNvPr id="9" name="Freeform 9"/>
          <p:cNvSpPr/>
          <p:nvPr/>
        </p:nvSpPr>
        <p:spPr>
          <a:xfrm>
            <a:off x="16036576" y="7746833"/>
            <a:ext cx="2669292" cy="5080333"/>
          </a:xfrm>
          <a:custGeom>
            <a:avLst/>
            <a:gdLst/>
            <a:ahLst/>
            <a:cxnLst/>
            <a:rect l="l" t="t" r="r" b="b"/>
            <a:pathLst>
              <a:path w="2669292" h="5080333">
                <a:moveTo>
                  <a:pt x="0" y="0"/>
                </a:moveTo>
                <a:lnTo>
                  <a:pt x="2669292" y="0"/>
                </a:lnTo>
                <a:lnTo>
                  <a:pt x="2669292" y="5080334"/>
                </a:lnTo>
                <a:lnTo>
                  <a:pt x="0" y="5080334"/>
                </a:lnTo>
                <a:lnTo>
                  <a:pt x="0" y="0"/>
                </a:lnTo>
                <a:close/>
              </a:path>
            </a:pathLst>
          </a:custGeom>
          <a:blipFill>
            <a:blip r:embed="rId7"/>
            <a:stretch>
              <a:fillRect/>
            </a:stretch>
          </a:blipFill>
        </p:spPr>
      </p:sp>
      <p:sp>
        <p:nvSpPr>
          <p:cNvPr id="10" name="Freeform 10"/>
          <p:cNvSpPr/>
          <p:nvPr/>
        </p:nvSpPr>
        <p:spPr>
          <a:xfrm rot="2559695">
            <a:off x="1231359" y="8903482"/>
            <a:ext cx="2635567" cy="2345655"/>
          </a:xfrm>
          <a:custGeom>
            <a:avLst/>
            <a:gdLst/>
            <a:ahLst/>
            <a:cxnLst/>
            <a:rect l="l" t="t" r="r" b="b"/>
            <a:pathLst>
              <a:path w="2635567" h="2345655">
                <a:moveTo>
                  <a:pt x="0" y="0"/>
                </a:moveTo>
                <a:lnTo>
                  <a:pt x="2635567" y="0"/>
                </a:lnTo>
                <a:lnTo>
                  <a:pt x="2635567" y="2345655"/>
                </a:lnTo>
                <a:lnTo>
                  <a:pt x="0" y="2345655"/>
                </a:lnTo>
                <a:lnTo>
                  <a:pt x="0" y="0"/>
                </a:lnTo>
                <a:close/>
              </a:path>
            </a:pathLst>
          </a:custGeom>
          <a:blipFill>
            <a:blip r:embed="rId8"/>
            <a:stretch>
              <a:fillRect/>
            </a:stretch>
          </a:blipFill>
        </p:spPr>
      </p:sp>
      <p:sp>
        <p:nvSpPr>
          <p:cNvPr id="11" name="Freeform 11"/>
          <p:cNvSpPr/>
          <p:nvPr/>
        </p:nvSpPr>
        <p:spPr>
          <a:xfrm rot="-1856917">
            <a:off x="3292807" y="8363347"/>
            <a:ext cx="3241056" cy="3046593"/>
          </a:xfrm>
          <a:custGeom>
            <a:avLst/>
            <a:gdLst/>
            <a:ahLst/>
            <a:cxnLst/>
            <a:rect l="l" t="t" r="r" b="b"/>
            <a:pathLst>
              <a:path w="3241056" h="3046593">
                <a:moveTo>
                  <a:pt x="0" y="0"/>
                </a:moveTo>
                <a:lnTo>
                  <a:pt x="3241057" y="0"/>
                </a:lnTo>
                <a:lnTo>
                  <a:pt x="3241057" y="3046593"/>
                </a:lnTo>
                <a:lnTo>
                  <a:pt x="0" y="3046593"/>
                </a:lnTo>
                <a:lnTo>
                  <a:pt x="0" y="0"/>
                </a:lnTo>
                <a:close/>
              </a:path>
            </a:pathLst>
          </a:custGeom>
          <a:blipFill>
            <a:blip r:embed="rId9"/>
            <a:stretch>
              <a:fillRect/>
            </a:stretch>
          </a:blipFill>
        </p:spPr>
      </p:sp>
      <p:sp>
        <p:nvSpPr>
          <p:cNvPr id="12" name="TextBox 12"/>
          <p:cNvSpPr txBox="1"/>
          <p:nvPr/>
        </p:nvSpPr>
        <p:spPr>
          <a:xfrm>
            <a:off x="3758660" y="584491"/>
            <a:ext cx="10770680" cy="1566836"/>
          </a:xfrm>
          <a:prstGeom prst="rect">
            <a:avLst/>
          </a:prstGeom>
        </p:spPr>
        <p:txBody>
          <a:bodyPr lIns="0" tIns="0" rIns="0" bIns="0" rtlCol="0" anchor="t">
            <a:spAutoFit/>
          </a:bodyPr>
          <a:lstStyle/>
          <a:p>
            <a:pPr algn="ctr">
              <a:lnSpc>
                <a:spcPts val="12860"/>
              </a:lnSpc>
            </a:pPr>
            <a:r>
              <a:rPr lang="en-US" sz="9185">
                <a:solidFill>
                  <a:srgbClr val="000000"/>
                </a:solidFill>
                <a:latin typeface="เอฟซี แคนดี้" panose="020B0500040200020003"/>
              </a:rPr>
              <a:t>Project Goals</a:t>
            </a:r>
            <a:endParaRPr lang="en-US" sz="9185">
              <a:solidFill>
                <a:srgbClr val="000000"/>
              </a:solidFill>
              <a:latin typeface="เอฟซี แคนดี้" panose="020B0500040200020003"/>
            </a:endParaRPr>
          </a:p>
        </p:txBody>
      </p:sp>
      <p:sp>
        <p:nvSpPr>
          <p:cNvPr id="13" name="Freeform 13"/>
          <p:cNvSpPr/>
          <p:nvPr/>
        </p:nvSpPr>
        <p:spPr>
          <a:xfrm rot="-1856917">
            <a:off x="13088749" y="8553013"/>
            <a:ext cx="3241056" cy="3046593"/>
          </a:xfrm>
          <a:custGeom>
            <a:avLst/>
            <a:gdLst/>
            <a:ahLst/>
            <a:cxnLst/>
            <a:rect l="l" t="t" r="r" b="b"/>
            <a:pathLst>
              <a:path w="3241056" h="3046593">
                <a:moveTo>
                  <a:pt x="0" y="0"/>
                </a:moveTo>
                <a:lnTo>
                  <a:pt x="3241056" y="0"/>
                </a:lnTo>
                <a:lnTo>
                  <a:pt x="3241056" y="3046593"/>
                </a:lnTo>
                <a:lnTo>
                  <a:pt x="0" y="3046593"/>
                </a:lnTo>
                <a:lnTo>
                  <a:pt x="0" y="0"/>
                </a:lnTo>
                <a:close/>
              </a:path>
            </a:pathLst>
          </a:custGeom>
          <a:blipFill>
            <a:blip r:embed="rId9"/>
            <a:stretch>
              <a:fillRect/>
            </a:stretch>
          </a:blipFill>
        </p:spPr>
      </p:sp>
      <p:sp>
        <p:nvSpPr>
          <p:cNvPr id="14" name="Freeform 14"/>
          <p:cNvSpPr/>
          <p:nvPr/>
        </p:nvSpPr>
        <p:spPr>
          <a:xfrm flipH="1">
            <a:off x="5652482" y="8545099"/>
            <a:ext cx="2367704" cy="4506336"/>
          </a:xfrm>
          <a:custGeom>
            <a:avLst/>
            <a:gdLst/>
            <a:ahLst/>
            <a:cxnLst/>
            <a:rect l="l" t="t" r="r" b="b"/>
            <a:pathLst>
              <a:path w="2367704" h="4506336">
                <a:moveTo>
                  <a:pt x="2367704" y="0"/>
                </a:moveTo>
                <a:lnTo>
                  <a:pt x="0" y="0"/>
                </a:lnTo>
                <a:lnTo>
                  <a:pt x="0" y="4506336"/>
                </a:lnTo>
                <a:lnTo>
                  <a:pt x="2367704" y="4506336"/>
                </a:lnTo>
                <a:lnTo>
                  <a:pt x="2367704" y="0"/>
                </a:lnTo>
                <a:close/>
              </a:path>
            </a:pathLst>
          </a:custGeom>
          <a:blipFill>
            <a:blip r:embed="rId7"/>
            <a:stretch>
              <a:fillRect/>
            </a:stretch>
          </a:blipFill>
        </p:spPr>
      </p:sp>
      <p:sp>
        <p:nvSpPr>
          <p:cNvPr id="15" name="Freeform 15"/>
          <p:cNvSpPr/>
          <p:nvPr/>
        </p:nvSpPr>
        <p:spPr>
          <a:xfrm>
            <a:off x="7201143" y="0"/>
            <a:ext cx="3885714" cy="1501299"/>
          </a:xfrm>
          <a:custGeom>
            <a:avLst/>
            <a:gdLst/>
            <a:ahLst/>
            <a:cxnLst/>
            <a:rect l="l" t="t" r="r" b="b"/>
            <a:pathLst>
              <a:path w="3885714" h="1501299">
                <a:moveTo>
                  <a:pt x="0" y="0"/>
                </a:moveTo>
                <a:lnTo>
                  <a:pt x="3885714" y="0"/>
                </a:lnTo>
                <a:lnTo>
                  <a:pt x="3885714" y="1501299"/>
                </a:lnTo>
                <a:lnTo>
                  <a:pt x="0" y="1501299"/>
                </a:lnTo>
                <a:lnTo>
                  <a:pt x="0" y="0"/>
                </a:lnTo>
                <a:close/>
              </a:path>
            </a:pathLst>
          </a:custGeom>
          <a:blipFill>
            <a:blip r:embed="rId10"/>
            <a:stretch>
              <a:fillRect/>
            </a:stretch>
          </a:blipFill>
        </p:spPr>
      </p:sp>
      <p:sp>
        <p:nvSpPr>
          <p:cNvPr id="16" name="TextBox 16"/>
          <p:cNvSpPr txBox="1"/>
          <p:nvPr/>
        </p:nvSpPr>
        <p:spPr>
          <a:xfrm>
            <a:off x="3537635" y="4365660"/>
            <a:ext cx="11212729" cy="2546985"/>
          </a:xfrm>
          <a:prstGeom prst="rect">
            <a:avLst/>
          </a:prstGeom>
        </p:spPr>
        <p:txBody>
          <a:bodyPr lIns="0" tIns="0" rIns="0" bIns="0" rtlCol="0" anchor="t">
            <a:spAutoFit/>
          </a:bodyPr>
          <a:lstStyle/>
          <a:p>
            <a:pPr algn="just">
              <a:lnSpc>
                <a:spcPts val="5040"/>
              </a:lnSpc>
            </a:pPr>
            <a:r>
              <a:rPr lang="en-US" sz="3600">
                <a:solidFill>
                  <a:srgbClr val="000000"/>
                </a:solidFill>
                <a:latin typeface="Asap Bold" panose="020F0804030202060203"/>
              </a:rPr>
              <a:t>+ Nâng cao ý thức bảo vệ động vật, trao tặng yêu thương. </a:t>
            </a:r>
            <a:endParaRPr lang="en-US" sz="3600">
              <a:solidFill>
                <a:srgbClr val="000000"/>
              </a:solidFill>
              <a:latin typeface="Asap Bold" panose="020F0804030202060203"/>
            </a:endParaRPr>
          </a:p>
          <a:p>
            <a:pPr algn="just">
              <a:lnSpc>
                <a:spcPts val="5040"/>
              </a:lnSpc>
            </a:pPr>
            <a:r>
              <a:rPr lang="en-US" sz="3600">
                <a:solidFill>
                  <a:srgbClr val="000000"/>
                </a:solidFill>
                <a:latin typeface="Asap Bold" panose="020F0804030202060203"/>
              </a:rPr>
              <a:t>+ Tạo dựng môi trường gắn kết giữa người và thú cưng.</a:t>
            </a:r>
            <a:endParaRPr lang="en-US" sz="3600">
              <a:solidFill>
                <a:srgbClr val="000000"/>
              </a:solidFill>
              <a:latin typeface="Asap Bold" panose="020F0804030202060203"/>
            </a:endParaRPr>
          </a:p>
          <a:p>
            <a:pPr algn="just">
              <a:lnSpc>
                <a:spcPts val="5040"/>
              </a:lnSpc>
              <a:spcBef>
                <a:spcPct val="0"/>
              </a:spcBef>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4E1"/>
        </a:solidFill>
        <a:effectLst/>
      </p:bgPr>
    </p:bg>
    <p:spTree>
      <p:nvGrpSpPr>
        <p:cNvPr id="1" name=""/>
        <p:cNvGrpSpPr/>
        <p:nvPr/>
      </p:nvGrpSpPr>
      <p:grpSpPr>
        <a:xfrm>
          <a:off x="0" y="0"/>
          <a:ext cx="0" cy="0"/>
          <a:chOff x="0" y="0"/>
          <a:chExt cx="0" cy="0"/>
        </a:xfrm>
      </p:grpSpPr>
      <p:sp>
        <p:nvSpPr>
          <p:cNvPr id="2" name="Freeform 2"/>
          <p:cNvSpPr/>
          <p:nvPr/>
        </p:nvSpPr>
        <p:spPr>
          <a:xfrm>
            <a:off x="-2281719" y="-343248"/>
            <a:ext cx="8348748" cy="4597029"/>
          </a:xfrm>
          <a:custGeom>
            <a:avLst/>
            <a:gdLst/>
            <a:ahLst/>
            <a:cxnLst/>
            <a:rect l="l" t="t" r="r" b="b"/>
            <a:pathLst>
              <a:path w="8348748" h="4597029">
                <a:moveTo>
                  <a:pt x="0" y="0"/>
                </a:moveTo>
                <a:lnTo>
                  <a:pt x="8348748" y="0"/>
                </a:lnTo>
                <a:lnTo>
                  <a:pt x="8348748" y="4597029"/>
                </a:lnTo>
                <a:lnTo>
                  <a:pt x="0" y="4597029"/>
                </a:lnTo>
                <a:lnTo>
                  <a:pt x="0" y="0"/>
                </a:lnTo>
                <a:close/>
              </a:path>
            </a:pathLst>
          </a:custGeom>
          <a:blipFill>
            <a:blip r:embed="rId1"/>
            <a:stretch>
              <a:fillRect/>
            </a:stretch>
          </a:blipFill>
        </p:spPr>
      </p:sp>
      <p:sp>
        <p:nvSpPr>
          <p:cNvPr id="3" name="Freeform 3"/>
          <p:cNvSpPr/>
          <p:nvPr/>
        </p:nvSpPr>
        <p:spPr>
          <a:xfrm>
            <a:off x="481313" y="2435159"/>
            <a:ext cx="17325374" cy="7007787"/>
          </a:xfrm>
          <a:custGeom>
            <a:avLst/>
            <a:gdLst/>
            <a:ahLst/>
            <a:cxnLst/>
            <a:rect l="l" t="t" r="r" b="b"/>
            <a:pathLst>
              <a:path w="17325374" h="7007787">
                <a:moveTo>
                  <a:pt x="0" y="0"/>
                </a:moveTo>
                <a:lnTo>
                  <a:pt x="17325374" y="0"/>
                </a:lnTo>
                <a:lnTo>
                  <a:pt x="17325374" y="7007787"/>
                </a:lnTo>
                <a:lnTo>
                  <a:pt x="0" y="70077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2597640" y="3746308"/>
            <a:ext cx="8348748" cy="4597029"/>
          </a:xfrm>
          <a:custGeom>
            <a:avLst/>
            <a:gdLst/>
            <a:ahLst/>
            <a:cxnLst/>
            <a:rect l="l" t="t" r="r" b="b"/>
            <a:pathLst>
              <a:path w="8348748" h="4597029">
                <a:moveTo>
                  <a:pt x="0" y="0"/>
                </a:moveTo>
                <a:lnTo>
                  <a:pt x="8348747" y="0"/>
                </a:lnTo>
                <a:lnTo>
                  <a:pt x="8348747" y="4597029"/>
                </a:lnTo>
                <a:lnTo>
                  <a:pt x="0" y="4597029"/>
                </a:lnTo>
                <a:lnTo>
                  <a:pt x="0" y="0"/>
                </a:lnTo>
                <a:close/>
              </a:path>
            </a:pathLst>
          </a:custGeom>
          <a:blipFill>
            <a:blip r:embed="rId1"/>
            <a:stretch>
              <a:fillRect/>
            </a:stretch>
          </a:blipFill>
        </p:spPr>
      </p:sp>
      <p:sp>
        <p:nvSpPr>
          <p:cNvPr id="5" name="Freeform 5"/>
          <p:cNvSpPr/>
          <p:nvPr/>
        </p:nvSpPr>
        <p:spPr>
          <a:xfrm>
            <a:off x="12717546" y="-1462219"/>
            <a:ext cx="5944524" cy="3897378"/>
          </a:xfrm>
          <a:custGeom>
            <a:avLst/>
            <a:gdLst/>
            <a:ahLst/>
            <a:cxnLst/>
            <a:rect l="l" t="t" r="r" b="b"/>
            <a:pathLst>
              <a:path w="5944524" h="3897378">
                <a:moveTo>
                  <a:pt x="0" y="0"/>
                </a:moveTo>
                <a:lnTo>
                  <a:pt x="5944523" y="0"/>
                </a:lnTo>
                <a:lnTo>
                  <a:pt x="5944523" y="3897378"/>
                </a:lnTo>
                <a:lnTo>
                  <a:pt x="0" y="3897378"/>
                </a:lnTo>
                <a:lnTo>
                  <a:pt x="0" y="0"/>
                </a:lnTo>
                <a:close/>
              </a:path>
            </a:pathLst>
          </a:custGeom>
          <a:blipFill>
            <a:blip r:embed="rId4"/>
            <a:stretch>
              <a:fillRect/>
            </a:stretch>
          </a:blipFill>
        </p:spPr>
      </p:sp>
      <p:sp>
        <p:nvSpPr>
          <p:cNvPr id="6" name="Freeform 6"/>
          <p:cNvSpPr/>
          <p:nvPr/>
        </p:nvSpPr>
        <p:spPr>
          <a:xfrm>
            <a:off x="-168291" y="7990518"/>
            <a:ext cx="19907217" cy="8037539"/>
          </a:xfrm>
          <a:custGeom>
            <a:avLst/>
            <a:gdLst/>
            <a:ahLst/>
            <a:cxnLst/>
            <a:rect l="l" t="t" r="r" b="b"/>
            <a:pathLst>
              <a:path w="19907217" h="8037539">
                <a:moveTo>
                  <a:pt x="0" y="0"/>
                </a:moveTo>
                <a:lnTo>
                  <a:pt x="19907217" y="0"/>
                </a:lnTo>
                <a:lnTo>
                  <a:pt x="19907217" y="8037539"/>
                </a:lnTo>
                <a:lnTo>
                  <a:pt x="0" y="8037539"/>
                </a:lnTo>
                <a:lnTo>
                  <a:pt x="0" y="0"/>
                </a:lnTo>
                <a:close/>
              </a:path>
            </a:pathLst>
          </a:custGeom>
          <a:blipFill>
            <a:blip r:embed="rId5"/>
            <a:stretch>
              <a:fillRect/>
            </a:stretch>
          </a:blipFill>
        </p:spPr>
      </p:sp>
      <p:sp>
        <p:nvSpPr>
          <p:cNvPr id="7" name="Freeform 7"/>
          <p:cNvSpPr/>
          <p:nvPr/>
        </p:nvSpPr>
        <p:spPr>
          <a:xfrm>
            <a:off x="14529340" y="6880222"/>
            <a:ext cx="4132729" cy="3832167"/>
          </a:xfrm>
          <a:custGeom>
            <a:avLst/>
            <a:gdLst/>
            <a:ahLst/>
            <a:cxnLst/>
            <a:rect l="l" t="t" r="r" b="b"/>
            <a:pathLst>
              <a:path w="4132729" h="3832167">
                <a:moveTo>
                  <a:pt x="0" y="0"/>
                </a:moveTo>
                <a:lnTo>
                  <a:pt x="4132729" y="0"/>
                </a:lnTo>
                <a:lnTo>
                  <a:pt x="4132729" y="3832168"/>
                </a:lnTo>
                <a:lnTo>
                  <a:pt x="0" y="38321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flipH="1">
            <a:off x="-374069" y="7077981"/>
            <a:ext cx="4132729" cy="3832167"/>
          </a:xfrm>
          <a:custGeom>
            <a:avLst/>
            <a:gdLst/>
            <a:ahLst/>
            <a:cxnLst/>
            <a:rect l="l" t="t" r="r" b="b"/>
            <a:pathLst>
              <a:path w="4132729" h="3832167">
                <a:moveTo>
                  <a:pt x="4132729" y="0"/>
                </a:moveTo>
                <a:lnTo>
                  <a:pt x="0" y="0"/>
                </a:lnTo>
                <a:lnTo>
                  <a:pt x="0" y="3832167"/>
                </a:lnTo>
                <a:lnTo>
                  <a:pt x="4132729" y="3832167"/>
                </a:lnTo>
                <a:lnTo>
                  <a:pt x="4132729"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7201143" y="0"/>
            <a:ext cx="3885714" cy="1501299"/>
          </a:xfrm>
          <a:custGeom>
            <a:avLst/>
            <a:gdLst/>
            <a:ahLst/>
            <a:cxnLst/>
            <a:rect l="l" t="t" r="r" b="b"/>
            <a:pathLst>
              <a:path w="3885714" h="1501299">
                <a:moveTo>
                  <a:pt x="0" y="0"/>
                </a:moveTo>
                <a:lnTo>
                  <a:pt x="3885714" y="0"/>
                </a:lnTo>
                <a:lnTo>
                  <a:pt x="3885714" y="1501299"/>
                </a:lnTo>
                <a:lnTo>
                  <a:pt x="0" y="1501299"/>
                </a:lnTo>
                <a:lnTo>
                  <a:pt x="0" y="0"/>
                </a:lnTo>
                <a:close/>
              </a:path>
            </a:pathLst>
          </a:custGeom>
          <a:blipFill>
            <a:blip r:embed="rId8"/>
            <a:stretch>
              <a:fillRect/>
            </a:stretch>
          </a:blipFill>
        </p:spPr>
      </p:sp>
      <p:sp>
        <p:nvSpPr>
          <p:cNvPr id="10" name="TextBox 10"/>
          <p:cNvSpPr txBox="1"/>
          <p:nvPr/>
        </p:nvSpPr>
        <p:spPr>
          <a:xfrm>
            <a:off x="1421988" y="2620134"/>
            <a:ext cx="14878251" cy="5099685"/>
          </a:xfrm>
          <a:prstGeom prst="rect">
            <a:avLst/>
          </a:prstGeom>
        </p:spPr>
        <p:txBody>
          <a:bodyPr lIns="0" tIns="0" rIns="0" bIns="0" rtlCol="0" anchor="t">
            <a:spAutoFit/>
          </a:bodyPr>
          <a:lstStyle/>
          <a:p>
            <a:pPr algn="just">
              <a:lnSpc>
                <a:spcPts val="5040"/>
              </a:lnSpc>
            </a:pPr>
            <a:r>
              <a:rPr lang="en-US" sz="3600">
                <a:solidFill>
                  <a:srgbClr val="000000"/>
                </a:solidFill>
                <a:latin typeface="Asap Bold" panose="020F0804030202060203"/>
              </a:rPr>
              <a:t>Tổ chức sự kiện làm đồ chơi cho thú cưng tại trường</a:t>
            </a:r>
            <a:endParaRPr lang="en-US" sz="3600">
              <a:solidFill>
                <a:srgbClr val="000000"/>
              </a:solidFill>
              <a:latin typeface="Asap Bold" panose="020F0804030202060203"/>
            </a:endParaRPr>
          </a:p>
          <a:p>
            <a:pPr algn="just">
              <a:lnSpc>
                <a:spcPts val="5040"/>
              </a:lnSpc>
            </a:pPr>
            <a:r>
              <a:rPr lang="en-US" sz="3600">
                <a:solidFill>
                  <a:srgbClr val="000000"/>
                </a:solidFill>
                <a:latin typeface="Asap" panose="020F0504030202060203"/>
              </a:rPr>
              <a:t>Lập kế hoạch chi tiết, thời gian hoạt động.</a:t>
            </a:r>
            <a:endParaRPr lang="en-US" sz="3600">
              <a:solidFill>
                <a:srgbClr val="000000"/>
              </a:solidFill>
              <a:latin typeface="Asap" panose="020F0504030202060203"/>
            </a:endParaRPr>
          </a:p>
          <a:p>
            <a:pPr algn="just">
              <a:lnSpc>
                <a:spcPts val="5040"/>
              </a:lnSpc>
            </a:pPr>
            <a:r>
              <a:rPr lang="en-US" sz="3600">
                <a:solidFill>
                  <a:srgbClr val="000000"/>
                </a:solidFill>
                <a:latin typeface="Asap" panose="020F0504030202060203"/>
              </a:rPr>
              <a:t>Phân chia nhân sự trong mỗi kế hoạch.</a:t>
            </a:r>
            <a:endParaRPr lang="en-US" sz="3600">
              <a:solidFill>
                <a:srgbClr val="000000"/>
              </a:solidFill>
              <a:latin typeface="Asap" panose="020F0504030202060203"/>
            </a:endParaRPr>
          </a:p>
          <a:p>
            <a:pPr algn="just">
              <a:lnSpc>
                <a:spcPts val="5040"/>
              </a:lnSpc>
            </a:pPr>
            <a:r>
              <a:rPr lang="en-US" sz="3600">
                <a:solidFill>
                  <a:srgbClr val="000000"/>
                </a:solidFill>
                <a:latin typeface="Asap" panose="020F0504030202060203"/>
              </a:rPr>
              <a:t>Lập kế hoạch quản lí rủi ro.</a:t>
            </a:r>
            <a:endParaRPr lang="en-US" sz="3600">
              <a:solidFill>
                <a:srgbClr val="000000"/>
              </a:solidFill>
              <a:latin typeface="Asap" panose="020F0504030202060203"/>
            </a:endParaRPr>
          </a:p>
          <a:p>
            <a:pPr algn="just">
              <a:lnSpc>
                <a:spcPts val="5040"/>
              </a:lnSpc>
            </a:pPr>
            <a:r>
              <a:rPr lang="en-US" sz="3600">
                <a:solidFill>
                  <a:srgbClr val="000000"/>
                </a:solidFill>
                <a:latin typeface="Asap" panose="020F0504030202060203"/>
              </a:rPr>
              <a:t>Xin phép hoạt động từ trường</a:t>
            </a:r>
            <a:endParaRPr lang="en-US" sz="3600">
              <a:solidFill>
                <a:srgbClr val="000000"/>
              </a:solidFill>
              <a:latin typeface="Asap" panose="020F0504030202060203"/>
            </a:endParaRPr>
          </a:p>
          <a:p>
            <a:pPr algn="just">
              <a:lnSpc>
                <a:spcPts val="5040"/>
              </a:lnSpc>
            </a:pPr>
            <a:r>
              <a:rPr lang="en-US" sz="3600">
                <a:solidFill>
                  <a:srgbClr val="000000"/>
                </a:solidFill>
                <a:latin typeface="Asap" panose="020F0504030202060203"/>
              </a:rPr>
              <a:t>In ấn poster.</a:t>
            </a:r>
            <a:endParaRPr lang="en-US" sz="3600">
              <a:solidFill>
                <a:srgbClr val="000000"/>
              </a:solidFill>
              <a:latin typeface="Asap" panose="020F0504030202060203"/>
            </a:endParaRPr>
          </a:p>
          <a:p>
            <a:pPr algn="just">
              <a:lnSpc>
                <a:spcPts val="5040"/>
              </a:lnSpc>
            </a:pPr>
            <a:r>
              <a:rPr lang="en-US" sz="3600">
                <a:solidFill>
                  <a:srgbClr val="000000"/>
                </a:solidFill>
                <a:latin typeface="Asap" panose="020F0504030202060203"/>
              </a:rPr>
              <a:t>Mua vật dụng, thiết bị cần thiết.</a:t>
            </a:r>
            <a:endParaRPr lang="en-US" sz="3600">
              <a:solidFill>
                <a:srgbClr val="000000"/>
              </a:solidFill>
              <a:latin typeface="Asap" panose="020F0504030202060203"/>
            </a:endParaRPr>
          </a:p>
          <a:p>
            <a:pPr algn="just">
              <a:lnSpc>
                <a:spcPts val="5040"/>
              </a:lnSpc>
              <a:spcBef>
                <a:spcPct val="0"/>
              </a:spcBef>
            </a:pPr>
            <a:r>
              <a:rPr lang="en-US" sz="3600">
                <a:solidFill>
                  <a:srgbClr val="000000"/>
                </a:solidFill>
                <a:latin typeface="Asap" panose="020F0504030202060203"/>
              </a:rPr>
              <a:t>Chạy sự kiện trực tiếp.</a:t>
            </a:r>
            <a:endParaRPr lang="en-US" sz="3600">
              <a:solidFill>
                <a:srgbClr val="000000"/>
              </a:solidFill>
              <a:latin typeface="Asap" panose="020F0504030202060203"/>
            </a:endParaRPr>
          </a:p>
        </p:txBody>
      </p:sp>
      <p:grpSp>
        <p:nvGrpSpPr>
          <p:cNvPr id="11" name="Group 11"/>
          <p:cNvGrpSpPr/>
          <p:nvPr/>
        </p:nvGrpSpPr>
        <p:grpSpPr>
          <a:xfrm rot="0">
            <a:off x="12167978" y="2705859"/>
            <a:ext cx="3521829" cy="352182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16752" r="-16752"/>
              </a:stretch>
            </a:blipFill>
          </p:spPr>
        </p:sp>
      </p:grpSp>
      <p:grpSp>
        <p:nvGrpSpPr>
          <p:cNvPr id="13" name="Group 13"/>
          <p:cNvGrpSpPr/>
          <p:nvPr/>
        </p:nvGrpSpPr>
        <p:grpSpPr>
          <a:xfrm rot="0">
            <a:off x="8239753" y="5721906"/>
            <a:ext cx="3721040" cy="372104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17010" r="-17010"/>
              </a:stretch>
            </a:blipFill>
          </p:spPr>
        </p:sp>
      </p:grpSp>
      <p:grpSp>
        <p:nvGrpSpPr>
          <p:cNvPr id="15" name="Group 15"/>
          <p:cNvGrpSpPr/>
          <p:nvPr/>
        </p:nvGrpSpPr>
        <p:grpSpPr>
          <a:xfrm rot="0">
            <a:off x="12838726" y="6780138"/>
            <a:ext cx="3381228" cy="338122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t="-39285" b="-39285"/>
              </a:stretch>
            </a:blipFill>
          </p:spPr>
        </p:sp>
      </p:grpSp>
      <p:sp>
        <p:nvSpPr>
          <p:cNvPr id="17" name="TextBox 17"/>
          <p:cNvSpPr txBox="1"/>
          <p:nvPr/>
        </p:nvSpPr>
        <p:spPr>
          <a:xfrm>
            <a:off x="3758660" y="587791"/>
            <a:ext cx="10770680" cy="1566836"/>
          </a:xfrm>
          <a:prstGeom prst="rect">
            <a:avLst/>
          </a:prstGeom>
        </p:spPr>
        <p:txBody>
          <a:bodyPr lIns="0" tIns="0" rIns="0" bIns="0" rtlCol="0" anchor="t">
            <a:spAutoFit/>
          </a:bodyPr>
          <a:lstStyle/>
          <a:p>
            <a:pPr algn="ctr">
              <a:lnSpc>
                <a:spcPts val="12860"/>
              </a:lnSpc>
            </a:pPr>
            <a:r>
              <a:rPr lang="en-US" sz="9185">
                <a:solidFill>
                  <a:srgbClr val="000000"/>
                </a:solidFill>
                <a:latin typeface="เอฟซี แคนดี้" panose="020B0500040200020003"/>
              </a:rPr>
              <a:t>Process</a:t>
            </a:r>
            <a:endParaRPr lang="en-US" sz="9185">
              <a:solidFill>
                <a:srgbClr val="000000"/>
              </a:solidFill>
              <a:latin typeface="เอฟซี แคนดี้" panose="020B0500040200020003"/>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4E1"/>
        </a:solidFill>
        <a:effectLst/>
      </p:bgPr>
    </p:bg>
    <p:spTree>
      <p:nvGrpSpPr>
        <p:cNvPr id="1" name=""/>
        <p:cNvGrpSpPr/>
        <p:nvPr/>
      </p:nvGrpSpPr>
      <p:grpSpPr>
        <a:xfrm>
          <a:off x="0" y="0"/>
          <a:ext cx="0" cy="0"/>
          <a:chOff x="0" y="0"/>
          <a:chExt cx="0" cy="0"/>
        </a:xfrm>
      </p:grpSpPr>
      <p:sp>
        <p:nvSpPr>
          <p:cNvPr id="2" name="Freeform 2"/>
          <p:cNvSpPr/>
          <p:nvPr/>
        </p:nvSpPr>
        <p:spPr>
          <a:xfrm>
            <a:off x="481313" y="2435159"/>
            <a:ext cx="17325374" cy="7007787"/>
          </a:xfrm>
          <a:custGeom>
            <a:avLst/>
            <a:gdLst/>
            <a:ahLst/>
            <a:cxnLst/>
            <a:rect l="l" t="t" r="r" b="b"/>
            <a:pathLst>
              <a:path w="17325374" h="7007787">
                <a:moveTo>
                  <a:pt x="0" y="0"/>
                </a:moveTo>
                <a:lnTo>
                  <a:pt x="17325374" y="0"/>
                </a:lnTo>
                <a:lnTo>
                  <a:pt x="17325374" y="7007787"/>
                </a:lnTo>
                <a:lnTo>
                  <a:pt x="0" y="700778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4678666" y="7102044"/>
            <a:ext cx="18221443" cy="6369913"/>
          </a:xfrm>
          <a:custGeom>
            <a:avLst/>
            <a:gdLst/>
            <a:ahLst/>
            <a:cxnLst/>
            <a:rect l="l" t="t" r="r" b="b"/>
            <a:pathLst>
              <a:path w="18221443" h="6369913">
                <a:moveTo>
                  <a:pt x="0" y="0"/>
                </a:moveTo>
                <a:lnTo>
                  <a:pt x="18221443" y="0"/>
                </a:lnTo>
                <a:lnTo>
                  <a:pt x="18221443" y="6369912"/>
                </a:lnTo>
                <a:lnTo>
                  <a:pt x="0" y="6369912"/>
                </a:lnTo>
                <a:lnTo>
                  <a:pt x="0" y="0"/>
                </a:lnTo>
                <a:close/>
              </a:path>
            </a:pathLst>
          </a:custGeom>
          <a:blipFill>
            <a:blip r:embed="rId3"/>
            <a:stretch>
              <a:fillRect/>
            </a:stretch>
          </a:blipFill>
        </p:spPr>
      </p:sp>
      <p:sp>
        <p:nvSpPr>
          <p:cNvPr id="4" name="Freeform 4"/>
          <p:cNvSpPr/>
          <p:nvPr/>
        </p:nvSpPr>
        <p:spPr>
          <a:xfrm>
            <a:off x="5486400" y="7653143"/>
            <a:ext cx="18221443" cy="6369913"/>
          </a:xfrm>
          <a:custGeom>
            <a:avLst/>
            <a:gdLst/>
            <a:ahLst/>
            <a:cxnLst/>
            <a:rect l="l" t="t" r="r" b="b"/>
            <a:pathLst>
              <a:path w="18221443" h="6369913">
                <a:moveTo>
                  <a:pt x="0" y="0"/>
                </a:moveTo>
                <a:lnTo>
                  <a:pt x="18221443" y="0"/>
                </a:lnTo>
                <a:lnTo>
                  <a:pt x="18221443" y="6369913"/>
                </a:lnTo>
                <a:lnTo>
                  <a:pt x="0" y="6369913"/>
                </a:lnTo>
                <a:lnTo>
                  <a:pt x="0" y="0"/>
                </a:lnTo>
                <a:close/>
              </a:path>
            </a:pathLst>
          </a:custGeom>
          <a:blipFill>
            <a:blip r:embed="rId3"/>
            <a:stretch>
              <a:fillRect/>
            </a:stretch>
          </a:blipFill>
        </p:spPr>
      </p:sp>
      <p:sp>
        <p:nvSpPr>
          <p:cNvPr id="5" name="TextBox 5"/>
          <p:cNvSpPr txBox="1"/>
          <p:nvPr/>
        </p:nvSpPr>
        <p:spPr>
          <a:xfrm>
            <a:off x="3758660" y="587791"/>
            <a:ext cx="10770680" cy="1566836"/>
          </a:xfrm>
          <a:prstGeom prst="rect">
            <a:avLst/>
          </a:prstGeom>
        </p:spPr>
        <p:txBody>
          <a:bodyPr lIns="0" tIns="0" rIns="0" bIns="0" rtlCol="0" anchor="t">
            <a:spAutoFit/>
          </a:bodyPr>
          <a:lstStyle/>
          <a:p>
            <a:pPr algn="ctr">
              <a:lnSpc>
                <a:spcPts val="12860"/>
              </a:lnSpc>
            </a:pPr>
            <a:r>
              <a:rPr lang="en-US" sz="9185">
                <a:solidFill>
                  <a:srgbClr val="000000"/>
                </a:solidFill>
                <a:latin typeface="เอฟซี แคนดี้" panose="020B0500040200020003"/>
              </a:rPr>
              <a:t>Process</a:t>
            </a:r>
            <a:endParaRPr lang="en-US" sz="9185">
              <a:solidFill>
                <a:srgbClr val="000000"/>
              </a:solidFill>
              <a:latin typeface="เอฟซี แคนดี้" panose="020B0500040200020003"/>
            </a:endParaRPr>
          </a:p>
        </p:txBody>
      </p:sp>
      <p:sp>
        <p:nvSpPr>
          <p:cNvPr id="6" name="Freeform 6"/>
          <p:cNvSpPr/>
          <p:nvPr/>
        </p:nvSpPr>
        <p:spPr>
          <a:xfrm>
            <a:off x="-2527677" y="5143500"/>
            <a:ext cx="4398987" cy="5758823"/>
          </a:xfrm>
          <a:custGeom>
            <a:avLst/>
            <a:gdLst/>
            <a:ahLst/>
            <a:cxnLst/>
            <a:rect l="l" t="t" r="r" b="b"/>
            <a:pathLst>
              <a:path w="4398987" h="5758823">
                <a:moveTo>
                  <a:pt x="0" y="0"/>
                </a:moveTo>
                <a:lnTo>
                  <a:pt x="4398987" y="0"/>
                </a:lnTo>
                <a:lnTo>
                  <a:pt x="4398987" y="5758823"/>
                </a:lnTo>
                <a:lnTo>
                  <a:pt x="0" y="5758823"/>
                </a:lnTo>
                <a:lnTo>
                  <a:pt x="0" y="0"/>
                </a:lnTo>
                <a:close/>
              </a:path>
            </a:pathLst>
          </a:custGeom>
          <a:blipFill>
            <a:blip r:embed="rId4"/>
            <a:stretch>
              <a:fillRect/>
            </a:stretch>
          </a:blipFill>
        </p:spPr>
      </p:sp>
      <p:sp>
        <p:nvSpPr>
          <p:cNvPr id="7" name="Freeform 7"/>
          <p:cNvSpPr/>
          <p:nvPr/>
        </p:nvSpPr>
        <p:spPr>
          <a:xfrm>
            <a:off x="7201143" y="0"/>
            <a:ext cx="3885714" cy="1501299"/>
          </a:xfrm>
          <a:custGeom>
            <a:avLst/>
            <a:gdLst/>
            <a:ahLst/>
            <a:cxnLst/>
            <a:rect l="l" t="t" r="r" b="b"/>
            <a:pathLst>
              <a:path w="3885714" h="1501299">
                <a:moveTo>
                  <a:pt x="0" y="0"/>
                </a:moveTo>
                <a:lnTo>
                  <a:pt x="3885714" y="0"/>
                </a:lnTo>
                <a:lnTo>
                  <a:pt x="3885714" y="1501299"/>
                </a:lnTo>
                <a:lnTo>
                  <a:pt x="0" y="1501299"/>
                </a:lnTo>
                <a:lnTo>
                  <a:pt x="0" y="0"/>
                </a:lnTo>
                <a:close/>
              </a:path>
            </a:pathLst>
          </a:custGeom>
          <a:blipFill>
            <a:blip r:embed="rId5"/>
            <a:stretch>
              <a:fillRect/>
            </a:stretch>
          </a:blipFill>
        </p:spPr>
      </p:sp>
      <p:sp>
        <p:nvSpPr>
          <p:cNvPr id="8" name="Freeform 8"/>
          <p:cNvSpPr/>
          <p:nvPr/>
        </p:nvSpPr>
        <p:spPr>
          <a:xfrm>
            <a:off x="1871310" y="4758283"/>
            <a:ext cx="10369665" cy="4687522"/>
          </a:xfrm>
          <a:custGeom>
            <a:avLst/>
            <a:gdLst/>
            <a:ahLst/>
            <a:cxnLst/>
            <a:rect l="l" t="t" r="r" b="b"/>
            <a:pathLst>
              <a:path w="10369665" h="4687522">
                <a:moveTo>
                  <a:pt x="0" y="0"/>
                </a:moveTo>
                <a:lnTo>
                  <a:pt x="10369665" y="0"/>
                </a:lnTo>
                <a:lnTo>
                  <a:pt x="10369665" y="4687522"/>
                </a:lnTo>
                <a:lnTo>
                  <a:pt x="0" y="4687522"/>
                </a:lnTo>
                <a:lnTo>
                  <a:pt x="0" y="0"/>
                </a:lnTo>
                <a:close/>
              </a:path>
            </a:pathLst>
          </a:custGeom>
          <a:blipFill>
            <a:blip r:embed="rId6"/>
            <a:stretch>
              <a:fillRect/>
            </a:stretch>
          </a:blipFill>
        </p:spPr>
      </p:sp>
      <p:sp>
        <p:nvSpPr>
          <p:cNvPr id="9" name="TextBox 9"/>
          <p:cNvSpPr txBox="1"/>
          <p:nvPr/>
        </p:nvSpPr>
        <p:spPr>
          <a:xfrm>
            <a:off x="1871310" y="2596515"/>
            <a:ext cx="14878251" cy="2546985"/>
          </a:xfrm>
          <a:prstGeom prst="rect">
            <a:avLst/>
          </a:prstGeom>
        </p:spPr>
        <p:txBody>
          <a:bodyPr lIns="0" tIns="0" rIns="0" bIns="0" rtlCol="0" anchor="t">
            <a:spAutoFit/>
          </a:bodyPr>
          <a:lstStyle/>
          <a:p>
            <a:pPr algn="just">
              <a:lnSpc>
                <a:spcPts val="5040"/>
              </a:lnSpc>
            </a:pPr>
            <a:r>
              <a:rPr lang="en-US" sz="3600">
                <a:solidFill>
                  <a:srgbClr val="000000"/>
                </a:solidFill>
                <a:latin typeface="Asap Bold" panose="020F0804030202060203"/>
              </a:rPr>
              <a:t>Đăng bài trên các nền tảng xã hội kêu gọi quyên góp hỗ trợ</a:t>
            </a:r>
            <a:endParaRPr lang="en-US" sz="3600">
              <a:solidFill>
                <a:srgbClr val="000000"/>
              </a:solidFill>
              <a:latin typeface="Asap Bold" panose="020F0804030202060203"/>
            </a:endParaRPr>
          </a:p>
          <a:p>
            <a:pPr algn="just">
              <a:lnSpc>
                <a:spcPts val="5040"/>
              </a:lnSpc>
            </a:pPr>
            <a:r>
              <a:rPr lang="en-US" sz="3600">
                <a:solidFill>
                  <a:srgbClr val="000000"/>
                </a:solidFill>
                <a:latin typeface="Asap" panose="020F0504030202060203"/>
              </a:rPr>
              <a:t>Lập page nhóm, thiết kế logo, poster.</a:t>
            </a:r>
            <a:endParaRPr lang="en-US" sz="3600">
              <a:solidFill>
                <a:srgbClr val="000000"/>
              </a:solidFill>
              <a:latin typeface="Asap" panose="020F0504030202060203"/>
            </a:endParaRPr>
          </a:p>
          <a:p>
            <a:pPr algn="just">
              <a:lnSpc>
                <a:spcPts val="5040"/>
              </a:lnSpc>
            </a:pPr>
            <a:r>
              <a:rPr lang="en-US" sz="3600">
                <a:solidFill>
                  <a:srgbClr val="000000"/>
                </a:solidFill>
                <a:latin typeface="Asap" panose="020F0504030202060203"/>
              </a:rPr>
              <a:t>Viết bài, tạo content thuyết phục người xem về dự án của chúng mình.</a:t>
            </a:r>
            <a:endParaRPr lang="en-US" sz="3600">
              <a:solidFill>
                <a:srgbClr val="000000"/>
              </a:solidFill>
              <a:latin typeface="Asap" panose="020F0504030202060203"/>
            </a:endParaRPr>
          </a:p>
          <a:p>
            <a:pPr algn="just">
              <a:lnSpc>
                <a:spcPts val="5040"/>
              </a:lnSpc>
              <a:spcBef>
                <a:spcPct val="0"/>
              </a:spcBef>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4E1"/>
        </a:solidFill>
        <a:effectLst/>
      </p:bgPr>
    </p:bg>
    <p:spTree>
      <p:nvGrpSpPr>
        <p:cNvPr id="1" name=""/>
        <p:cNvGrpSpPr/>
        <p:nvPr/>
      </p:nvGrpSpPr>
      <p:grpSpPr>
        <a:xfrm>
          <a:off x="0" y="0"/>
          <a:ext cx="0" cy="0"/>
          <a:chOff x="0" y="0"/>
          <a:chExt cx="0" cy="0"/>
        </a:xfrm>
      </p:grpSpPr>
      <p:sp>
        <p:nvSpPr>
          <p:cNvPr id="2" name="Freeform 2"/>
          <p:cNvSpPr/>
          <p:nvPr/>
        </p:nvSpPr>
        <p:spPr>
          <a:xfrm>
            <a:off x="786398" y="-1189448"/>
            <a:ext cx="5944524" cy="3897378"/>
          </a:xfrm>
          <a:custGeom>
            <a:avLst/>
            <a:gdLst/>
            <a:ahLst/>
            <a:cxnLst/>
            <a:rect l="l" t="t" r="r" b="b"/>
            <a:pathLst>
              <a:path w="5944524" h="3897378">
                <a:moveTo>
                  <a:pt x="0" y="0"/>
                </a:moveTo>
                <a:lnTo>
                  <a:pt x="5944524" y="0"/>
                </a:lnTo>
                <a:lnTo>
                  <a:pt x="5944524" y="3897379"/>
                </a:lnTo>
                <a:lnTo>
                  <a:pt x="0" y="3897379"/>
                </a:lnTo>
                <a:lnTo>
                  <a:pt x="0" y="0"/>
                </a:lnTo>
                <a:close/>
              </a:path>
            </a:pathLst>
          </a:custGeom>
          <a:blipFill>
            <a:blip r:embed="rId1"/>
            <a:stretch>
              <a:fillRect/>
            </a:stretch>
          </a:blipFill>
        </p:spPr>
      </p:sp>
      <p:sp>
        <p:nvSpPr>
          <p:cNvPr id="3" name="Freeform 3"/>
          <p:cNvSpPr/>
          <p:nvPr/>
        </p:nvSpPr>
        <p:spPr>
          <a:xfrm>
            <a:off x="786398" y="2416301"/>
            <a:ext cx="10598273" cy="4286801"/>
          </a:xfrm>
          <a:custGeom>
            <a:avLst/>
            <a:gdLst/>
            <a:ahLst/>
            <a:cxnLst/>
            <a:rect l="l" t="t" r="r" b="b"/>
            <a:pathLst>
              <a:path w="10598273" h="4286801">
                <a:moveTo>
                  <a:pt x="0" y="0"/>
                </a:moveTo>
                <a:lnTo>
                  <a:pt x="10598273" y="0"/>
                </a:lnTo>
                <a:lnTo>
                  <a:pt x="10598273" y="4286801"/>
                </a:lnTo>
                <a:lnTo>
                  <a:pt x="0" y="42868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5084455" y="8320830"/>
            <a:ext cx="16230600" cy="2874169"/>
          </a:xfrm>
          <a:custGeom>
            <a:avLst/>
            <a:gdLst/>
            <a:ahLst/>
            <a:cxnLst/>
            <a:rect l="l" t="t" r="r" b="b"/>
            <a:pathLst>
              <a:path w="16230600" h="2874169">
                <a:moveTo>
                  <a:pt x="0" y="0"/>
                </a:moveTo>
                <a:lnTo>
                  <a:pt x="16230600" y="0"/>
                </a:lnTo>
                <a:lnTo>
                  <a:pt x="16230600" y="2874169"/>
                </a:lnTo>
                <a:lnTo>
                  <a:pt x="0" y="2874169"/>
                </a:lnTo>
                <a:lnTo>
                  <a:pt x="0" y="0"/>
                </a:lnTo>
                <a:close/>
              </a:path>
            </a:pathLst>
          </a:custGeom>
          <a:blipFill>
            <a:blip r:embed="rId4"/>
            <a:stretch>
              <a:fillRect/>
            </a:stretch>
          </a:blipFill>
        </p:spPr>
      </p:sp>
      <p:sp>
        <p:nvSpPr>
          <p:cNvPr id="5" name="Freeform 5"/>
          <p:cNvSpPr/>
          <p:nvPr/>
        </p:nvSpPr>
        <p:spPr>
          <a:xfrm>
            <a:off x="-849086" y="8320830"/>
            <a:ext cx="16230600" cy="2874169"/>
          </a:xfrm>
          <a:custGeom>
            <a:avLst/>
            <a:gdLst/>
            <a:ahLst/>
            <a:cxnLst/>
            <a:rect l="l" t="t" r="r" b="b"/>
            <a:pathLst>
              <a:path w="16230600" h="2874169">
                <a:moveTo>
                  <a:pt x="0" y="0"/>
                </a:moveTo>
                <a:lnTo>
                  <a:pt x="16230600" y="0"/>
                </a:lnTo>
                <a:lnTo>
                  <a:pt x="16230600" y="2874169"/>
                </a:lnTo>
                <a:lnTo>
                  <a:pt x="0" y="2874169"/>
                </a:lnTo>
                <a:lnTo>
                  <a:pt x="0" y="0"/>
                </a:lnTo>
                <a:close/>
              </a:path>
            </a:pathLst>
          </a:custGeom>
          <a:blipFill>
            <a:blip r:embed="rId4"/>
            <a:stretch>
              <a:fillRect/>
            </a:stretch>
          </a:blipFill>
        </p:spPr>
      </p:sp>
      <p:sp>
        <p:nvSpPr>
          <p:cNvPr id="6" name="Freeform 6"/>
          <p:cNvSpPr/>
          <p:nvPr/>
        </p:nvSpPr>
        <p:spPr>
          <a:xfrm rot="-1856917">
            <a:off x="15934182" y="8234619"/>
            <a:ext cx="3241056" cy="3046593"/>
          </a:xfrm>
          <a:custGeom>
            <a:avLst/>
            <a:gdLst/>
            <a:ahLst/>
            <a:cxnLst/>
            <a:rect l="l" t="t" r="r" b="b"/>
            <a:pathLst>
              <a:path w="3241056" h="3046593">
                <a:moveTo>
                  <a:pt x="0" y="0"/>
                </a:moveTo>
                <a:lnTo>
                  <a:pt x="3241056" y="0"/>
                </a:lnTo>
                <a:lnTo>
                  <a:pt x="3241056" y="3046592"/>
                </a:lnTo>
                <a:lnTo>
                  <a:pt x="0" y="3046592"/>
                </a:lnTo>
                <a:lnTo>
                  <a:pt x="0" y="0"/>
                </a:lnTo>
                <a:close/>
              </a:path>
            </a:pathLst>
          </a:custGeom>
          <a:blipFill>
            <a:blip r:embed="rId5"/>
            <a:stretch>
              <a:fillRect/>
            </a:stretch>
          </a:blipFill>
        </p:spPr>
      </p:sp>
      <p:sp>
        <p:nvSpPr>
          <p:cNvPr id="7" name="Freeform 7"/>
          <p:cNvSpPr/>
          <p:nvPr/>
        </p:nvSpPr>
        <p:spPr>
          <a:xfrm rot="-1856917">
            <a:off x="-1156959" y="8234619"/>
            <a:ext cx="3241056" cy="3046593"/>
          </a:xfrm>
          <a:custGeom>
            <a:avLst/>
            <a:gdLst/>
            <a:ahLst/>
            <a:cxnLst/>
            <a:rect l="l" t="t" r="r" b="b"/>
            <a:pathLst>
              <a:path w="3241056" h="3046593">
                <a:moveTo>
                  <a:pt x="0" y="0"/>
                </a:moveTo>
                <a:lnTo>
                  <a:pt x="3241056" y="0"/>
                </a:lnTo>
                <a:lnTo>
                  <a:pt x="3241056" y="3046592"/>
                </a:lnTo>
                <a:lnTo>
                  <a:pt x="0" y="3046592"/>
                </a:lnTo>
                <a:lnTo>
                  <a:pt x="0" y="0"/>
                </a:lnTo>
                <a:close/>
              </a:path>
            </a:pathLst>
          </a:custGeom>
          <a:blipFill>
            <a:blip r:embed="rId5"/>
            <a:stretch>
              <a:fillRect/>
            </a:stretch>
          </a:blipFill>
        </p:spPr>
      </p:sp>
      <p:sp>
        <p:nvSpPr>
          <p:cNvPr id="8" name="Freeform 8"/>
          <p:cNvSpPr/>
          <p:nvPr/>
        </p:nvSpPr>
        <p:spPr>
          <a:xfrm>
            <a:off x="7201143" y="0"/>
            <a:ext cx="3885714" cy="1501299"/>
          </a:xfrm>
          <a:custGeom>
            <a:avLst/>
            <a:gdLst/>
            <a:ahLst/>
            <a:cxnLst/>
            <a:rect l="l" t="t" r="r" b="b"/>
            <a:pathLst>
              <a:path w="3885714" h="1501299">
                <a:moveTo>
                  <a:pt x="0" y="0"/>
                </a:moveTo>
                <a:lnTo>
                  <a:pt x="3885714" y="0"/>
                </a:lnTo>
                <a:lnTo>
                  <a:pt x="3885714" y="1501299"/>
                </a:lnTo>
                <a:lnTo>
                  <a:pt x="0" y="1501299"/>
                </a:lnTo>
                <a:lnTo>
                  <a:pt x="0" y="0"/>
                </a:lnTo>
                <a:close/>
              </a:path>
            </a:pathLst>
          </a:custGeom>
          <a:blipFill>
            <a:blip r:embed="rId6"/>
            <a:stretch>
              <a:fillRect/>
            </a:stretch>
          </a:blipFill>
        </p:spPr>
      </p:sp>
      <p:grpSp>
        <p:nvGrpSpPr>
          <p:cNvPr id="9" name="Group 9"/>
          <p:cNvGrpSpPr/>
          <p:nvPr/>
        </p:nvGrpSpPr>
        <p:grpSpPr>
          <a:xfrm rot="0">
            <a:off x="12785614" y="599096"/>
            <a:ext cx="4217670" cy="421767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lnTo>
                    <a:pt x="463617" y="45143"/>
                  </a:lnTo>
                  <a:lnTo>
                    <a:pt x="531984" y="19891"/>
                  </a:lnTo>
                  <a:lnTo>
                    <a:pt x="572451" y="80505"/>
                  </a:lnTo>
                  <a:lnTo>
                    <a:pt x="645276" y="77616"/>
                  </a:lnTo>
                  <a:lnTo>
                    <a:pt x="665032" y="147768"/>
                  </a:lnTo>
                  <a:lnTo>
                    <a:pt x="735184" y="167524"/>
                  </a:lnTo>
                  <a:lnTo>
                    <a:pt x="732295" y="240349"/>
                  </a:lnTo>
                  <a:lnTo>
                    <a:pt x="792909" y="280816"/>
                  </a:lnTo>
                  <a:lnTo>
                    <a:pt x="767657" y="349183"/>
                  </a:lnTo>
                  <a:lnTo>
                    <a:pt x="812800" y="406400"/>
                  </a:lnTo>
                  <a:lnTo>
                    <a:pt x="767657" y="463617"/>
                  </a:lnTo>
                  <a:lnTo>
                    <a:pt x="792909" y="531984"/>
                  </a:lnTo>
                  <a:lnTo>
                    <a:pt x="732295" y="572451"/>
                  </a:lnTo>
                  <a:lnTo>
                    <a:pt x="735184" y="645276"/>
                  </a:lnTo>
                  <a:lnTo>
                    <a:pt x="665032" y="665032"/>
                  </a:lnTo>
                  <a:lnTo>
                    <a:pt x="645276" y="735184"/>
                  </a:lnTo>
                  <a:lnTo>
                    <a:pt x="572451" y="732295"/>
                  </a:lnTo>
                  <a:lnTo>
                    <a:pt x="531984" y="792909"/>
                  </a:lnTo>
                  <a:lnTo>
                    <a:pt x="463617" y="767657"/>
                  </a:lnTo>
                  <a:lnTo>
                    <a:pt x="406400" y="812800"/>
                  </a:lnTo>
                  <a:lnTo>
                    <a:pt x="349183" y="767657"/>
                  </a:lnTo>
                  <a:lnTo>
                    <a:pt x="280816" y="792909"/>
                  </a:lnTo>
                  <a:lnTo>
                    <a:pt x="240349" y="732295"/>
                  </a:lnTo>
                  <a:lnTo>
                    <a:pt x="167524" y="735184"/>
                  </a:lnTo>
                  <a:lnTo>
                    <a:pt x="147768" y="665032"/>
                  </a:lnTo>
                  <a:lnTo>
                    <a:pt x="77616" y="645276"/>
                  </a:lnTo>
                  <a:lnTo>
                    <a:pt x="80505" y="572451"/>
                  </a:lnTo>
                  <a:lnTo>
                    <a:pt x="19891" y="531984"/>
                  </a:lnTo>
                  <a:lnTo>
                    <a:pt x="45143" y="463617"/>
                  </a:lnTo>
                  <a:lnTo>
                    <a:pt x="0" y="406400"/>
                  </a:lnTo>
                  <a:lnTo>
                    <a:pt x="45143" y="349183"/>
                  </a:lnTo>
                  <a:lnTo>
                    <a:pt x="19891" y="280816"/>
                  </a:lnTo>
                  <a:lnTo>
                    <a:pt x="80505" y="240349"/>
                  </a:lnTo>
                  <a:lnTo>
                    <a:pt x="77616" y="167524"/>
                  </a:lnTo>
                  <a:lnTo>
                    <a:pt x="147768" y="147768"/>
                  </a:lnTo>
                  <a:lnTo>
                    <a:pt x="167524" y="77616"/>
                  </a:lnTo>
                  <a:lnTo>
                    <a:pt x="240349" y="80505"/>
                  </a:lnTo>
                  <a:lnTo>
                    <a:pt x="280816" y="19891"/>
                  </a:lnTo>
                  <a:lnTo>
                    <a:pt x="349183" y="45143"/>
                  </a:lnTo>
                  <a:lnTo>
                    <a:pt x="406400" y="0"/>
                  </a:lnTo>
                  <a:close/>
                </a:path>
              </a:pathLst>
            </a:custGeom>
            <a:blipFill>
              <a:blip r:embed="rId7"/>
              <a:stretch>
                <a:fillRect l="-11719" t="-6310" r="-18255" b="-23664"/>
              </a:stretch>
            </a:blipFill>
          </p:spPr>
        </p:sp>
      </p:grpSp>
      <p:grpSp>
        <p:nvGrpSpPr>
          <p:cNvPr id="11" name="Group 11"/>
          <p:cNvGrpSpPr/>
          <p:nvPr/>
        </p:nvGrpSpPr>
        <p:grpSpPr>
          <a:xfrm rot="0">
            <a:off x="10883242" y="5425616"/>
            <a:ext cx="4633026" cy="4053898"/>
            <a:chOff x="0" y="0"/>
            <a:chExt cx="812800" cy="711200"/>
          </a:xfrm>
        </p:grpSpPr>
        <p:sp>
          <p:nvSpPr>
            <p:cNvPr id="12" name="Freeform 12"/>
            <p:cNvSpPr/>
            <p:nvPr/>
          </p:nvSpPr>
          <p:spPr>
            <a:xfrm>
              <a:off x="-33680" y="-8369"/>
              <a:ext cx="854946" cy="719569"/>
            </a:xfrm>
            <a:custGeom>
              <a:avLst/>
              <a:gdLst/>
              <a:ahLst/>
              <a:cxnLst/>
              <a:rect l="l" t="t" r="r" b="b"/>
              <a:pathLst>
                <a:path w="854946" h="719569">
                  <a:moveTo>
                    <a:pt x="65903" y="121927"/>
                  </a:moveTo>
                  <a:cubicBezTo>
                    <a:pt x="0" y="230500"/>
                    <a:pt x="46429" y="336178"/>
                    <a:pt x="104776" y="392266"/>
                  </a:cubicBezTo>
                  <a:lnTo>
                    <a:pt x="445927" y="719569"/>
                  </a:lnTo>
                  <a:lnTo>
                    <a:pt x="779877" y="393436"/>
                  </a:lnTo>
                  <a:cubicBezTo>
                    <a:pt x="834145" y="333099"/>
                    <a:pt x="854946" y="269099"/>
                    <a:pt x="843393" y="197834"/>
                  </a:cubicBezTo>
                  <a:cubicBezTo>
                    <a:pt x="827435" y="99251"/>
                    <a:pt x="746197" y="22767"/>
                    <a:pt x="645842" y="11845"/>
                  </a:cubicBezTo>
                  <a:cubicBezTo>
                    <a:pt x="584292" y="5218"/>
                    <a:pt x="524835" y="22636"/>
                    <a:pt x="478430" y="61198"/>
                  </a:cubicBezTo>
                  <a:cubicBezTo>
                    <a:pt x="465940" y="71573"/>
                    <a:pt x="454776" y="83173"/>
                    <a:pt x="445047" y="95780"/>
                  </a:cubicBezTo>
                  <a:cubicBezTo>
                    <a:pt x="433503" y="81425"/>
                    <a:pt x="419967" y="68294"/>
                    <a:pt x="404657" y="56657"/>
                  </a:cubicBezTo>
                  <a:cubicBezTo>
                    <a:pt x="351294" y="16102"/>
                    <a:pt x="283367" y="0"/>
                    <a:pt x="218120" y="12523"/>
                  </a:cubicBezTo>
                  <a:cubicBezTo>
                    <a:pt x="156323" y="24461"/>
                    <a:pt x="100853" y="64323"/>
                    <a:pt x="65903" y="121927"/>
                  </a:cubicBezTo>
                  <a:close/>
                </a:path>
              </a:pathLst>
            </a:custGeom>
            <a:blipFill>
              <a:blip r:embed="rId8"/>
              <a:stretch>
                <a:fillRect r="-53390" b="-43494"/>
              </a:stretch>
            </a:blipFill>
          </p:spPr>
        </p:sp>
      </p:grpSp>
      <p:sp>
        <p:nvSpPr>
          <p:cNvPr id="13" name="TextBox 13"/>
          <p:cNvSpPr txBox="1"/>
          <p:nvPr/>
        </p:nvSpPr>
        <p:spPr>
          <a:xfrm>
            <a:off x="3758660" y="587791"/>
            <a:ext cx="10770680" cy="1566836"/>
          </a:xfrm>
          <a:prstGeom prst="rect">
            <a:avLst/>
          </a:prstGeom>
        </p:spPr>
        <p:txBody>
          <a:bodyPr lIns="0" tIns="0" rIns="0" bIns="0" rtlCol="0" anchor="t">
            <a:spAutoFit/>
          </a:bodyPr>
          <a:lstStyle/>
          <a:p>
            <a:pPr algn="ctr">
              <a:lnSpc>
                <a:spcPts val="12860"/>
              </a:lnSpc>
            </a:pPr>
            <a:r>
              <a:rPr lang="en-US" sz="9185">
                <a:solidFill>
                  <a:srgbClr val="000000"/>
                </a:solidFill>
                <a:latin typeface="เอฟซี แคนดี้" panose="020B0500040200020003"/>
              </a:rPr>
              <a:t>Process</a:t>
            </a:r>
            <a:endParaRPr lang="en-US" sz="9185">
              <a:solidFill>
                <a:srgbClr val="000000"/>
              </a:solidFill>
              <a:latin typeface="เอฟซี แคนดี้" panose="020B0500040200020003"/>
            </a:endParaRPr>
          </a:p>
        </p:txBody>
      </p:sp>
      <p:sp>
        <p:nvSpPr>
          <p:cNvPr id="14" name="TextBox 14"/>
          <p:cNvSpPr txBox="1"/>
          <p:nvPr/>
        </p:nvSpPr>
        <p:spPr>
          <a:xfrm>
            <a:off x="1253062" y="2878631"/>
            <a:ext cx="13276277" cy="2546985"/>
          </a:xfrm>
          <a:prstGeom prst="rect">
            <a:avLst/>
          </a:prstGeom>
        </p:spPr>
        <p:txBody>
          <a:bodyPr lIns="0" tIns="0" rIns="0" bIns="0" rtlCol="0" anchor="t">
            <a:spAutoFit/>
          </a:bodyPr>
          <a:lstStyle/>
          <a:p>
            <a:pPr algn="just">
              <a:lnSpc>
                <a:spcPts val="5040"/>
              </a:lnSpc>
            </a:pPr>
            <a:r>
              <a:rPr lang="en-US" sz="3600">
                <a:solidFill>
                  <a:srgbClr val="000000"/>
                </a:solidFill>
                <a:latin typeface="Asap Bold" panose="020F0804030202060203"/>
              </a:rPr>
              <a:t>Thu các vật dụng cũ dành cho thú cưng:</a:t>
            </a:r>
            <a:endParaRPr lang="en-US" sz="3600">
              <a:solidFill>
                <a:srgbClr val="000000"/>
              </a:solidFill>
              <a:latin typeface="Asap Bold" panose="020F0804030202060203"/>
            </a:endParaRPr>
          </a:p>
          <a:p>
            <a:pPr algn="just">
              <a:lnSpc>
                <a:spcPts val="5040"/>
              </a:lnSpc>
            </a:pPr>
            <a:r>
              <a:rPr lang="en-US" sz="3600">
                <a:solidFill>
                  <a:srgbClr val="000000"/>
                </a:solidFill>
                <a:latin typeface="Asap" panose="020F0504030202060203"/>
              </a:rPr>
              <a:t>Đăng bài thông báo về hoạt động thu gom đồ cũ.</a:t>
            </a:r>
            <a:endParaRPr lang="en-US" sz="3600">
              <a:solidFill>
                <a:srgbClr val="000000"/>
              </a:solidFill>
              <a:latin typeface="Asap" panose="020F0504030202060203"/>
            </a:endParaRPr>
          </a:p>
          <a:p>
            <a:pPr algn="just">
              <a:lnSpc>
                <a:spcPts val="5040"/>
              </a:lnSpc>
            </a:pPr>
            <a:r>
              <a:rPr lang="en-US" sz="3600">
                <a:solidFill>
                  <a:srgbClr val="000000"/>
                </a:solidFill>
                <a:latin typeface="Asap" panose="020F0504030202060203"/>
              </a:rPr>
              <a:t>Chuẩn bị booth trực thu gom đồ.</a:t>
            </a:r>
            <a:endParaRPr lang="en-US" sz="3600">
              <a:solidFill>
                <a:srgbClr val="000000"/>
              </a:solidFill>
              <a:latin typeface="Asap" panose="020F0504030202060203"/>
            </a:endParaRPr>
          </a:p>
          <a:p>
            <a:pPr algn="just">
              <a:lnSpc>
                <a:spcPts val="5040"/>
              </a:lnSpc>
              <a:spcBef>
                <a:spcPct val="0"/>
              </a:spcBef>
            </a:pPr>
            <a:r>
              <a:rPr lang="en-US" sz="3600">
                <a:solidFill>
                  <a:srgbClr val="000000"/>
                </a:solidFill>
                <a:latin typeface="Asap" panose="020F0504030202060203"/>
              </a:rPr>
              <a:t>In poster nhỏ để giới thiệu về dự án</a:t>
            </a:r>
            <a:endParaRPr lang="en-US" sz="3600">
              <a:solidFill>
                <a:srgbClr val="000000"/>
              </a:solidFill>
              <a:latin typeface="Asap" panose="020F0504030202060203"/>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8165" b="-113258"/>
            </a:stretch>
          </a:blipFill>
        </p:spPr>
      </p:sp>
      <p:sp>
        <p:nvSpPr>
          <p:cNvPr id="3" name="Freeform 3"/>
          <p:cNvSpPr/>
          <p:nvPr/>
        </p:nvSpPr>
        <p:spPr>
          <a:xfrm>
            <a:off x="12539741" y="7089988"/>
            <a:ext cx="8430861" cy="4336624"/>
          </a:xfrm>
          <a:custGeom>
            <a:avLst/>
            <a:gdLst/>
            <a:ahLst/>
            <a:cxnLst/>
            <a:rect l="l" t="t" r="r" b="b"/>
            <a:pathLst>
              <a:path w="8430861" h="4336624">
                <a:moveTo>
                  <a:pt x="0" y="0"/>
                </a:moveTo>
                <a:lnTo>
                  <a:pt x="8430861" y="0"/>
                </a:lnTo>
                <a:lnTo>
                  <a:pt x="8430861" y="4336624"/>
                </a:lnTo>
                <a:lnTo>
                  <a:pt x="0" y="4336624"/>
                </a:lnTo>
                <a:lnTo>
                  <a:pt x="0" y="0"/>
                </a:lnTo>
                <a:close/>
              </a:path>
            </a:pathLst>
          </a:custGeom>
          <a:blipFill>
            <a:blip r:embed="rId2"/>
            <a:stretch>
              <a:fillRect/>
            </a:stretch>
          </a:blipFill>
        </p:spPr>
      </p:sp>
      <p:sp>
        <p:nvSpPr>
          <p:cNvPr id="4" name="Freeform 4"/>
          <p:cNvSpPr/>
          <p:nvPr/>
        </p:nvSpPr>
        <p:spPr>
          <a:xfrm>
            <a:off x="-677268" y="7383797"/>
            <a:ext cx="7288470" cy="3749007"/>
          </a:xfrm>
          <a:custGeom>
            <a:avLst/>
            <a:gdLst/>
            <a:ahLst/>
            <a:cxnLst/>
            <a:rect l="l" t="t" r="r" b="b"/>
            <a:pathLst>
              <a:path w="7288470" h="3749007">
                <a:moveTo>
                  <a:pt x="0" y="0"/>
                </a:moveTo>
                <a:lnTo>
                  <a:pt x="7288470" y="0"/>
                </a:lnTo>
                <a:lnTo>
                  <a:pt x="7288470" y="3749006"/>
                </a:lnTo>
                <a:lnTo>
                  <a:pt x="0" y="3749006"/>
                </a:lnTo>
                <a:lnTo>
                  <a:pt x="0" y="0"/>
                </a:lnTo>
                <a:close/>
              </a:path>
            </a:pathLst>
          </a:custGeom>
          <a:blipFill>
            <a:blip r:embed="rId2"/>
            <a:stretch>
              <a:fillRect/>
            </a:stretch>
          </a:blipFill>
        </p:spPr>
      </p:sp>
      <p:sp>
        <p:nvSpPr>
          <p:cNvPr id="5" name="Freeform 5"/>
          <p:cNvSpPr/>
          <p:nvPr/>
        </p:nvSpPr>
        <p:spPr>
          <a:xfrm>
            <a:off x="5411822" y="8265715"/>
            <a:ext cx="7864217" cy="3735503"/>
          </a:xfrm>
          <a:custGeom>
            <a:avLst/>
            <a:gdLst/>
            <a:ahLst/>
            <a:cxnLst/>
            <a:rect l="l" t="t" r="r" b="b"/>
            <a:pathLst>
              <a:path w="7864217" h="3735503">
                <a:moveTo>
                  <a:pt x="0" y="0"/>
                </a:moveTo>
                <a:lnTo>
                  <a:pt x="7864217" y="0"/>
                </a:lnTo>
                <a:lnTo>
                  <a:pt x="7864217" y="3735503"/>
                </a:lnTo>
                <a:lnTo>
                  <a:pt x="0" y="3735503"/>
                </a:lnTo>
                <a:lnTo>
                  <a:pt x="0" y="0"/>
                </a:lnTo>
                <a:close/>
              </a:path>
            </a:pathLst>
          </a:custGeom>
          <a:blipFill>
            <a:blip r:embed="rId3"/>
            <a:stretch>
              <a:fillRect/>
            </a:stretch>
          </a:blipFill>
        </p:spPr>
      </p:sp>
      <p:sp>
        <p:nvSpPr>
          <p:cNvPr id="6" name="Freeform 6"/>
          <p:cNvSpPr/>
          <p:nvPr/>
        </p:nvSpPr>
        <p:spPr>
          <a:xfrm>
            <a:off x="-8639760" y="1355878"/>
            <a:ext cx="16230600" cy="6052661"/>
          </a:xfrm>
          <a:custGeom>
            <a:avLst/>
            <a:gdLst/>
            <a:ahLst/>
            <a:cxnLst/>
            <a:rect l="l" t="t" r="r" b="b"/>
            <a:pathLst>
              <a:path w="16230600" h="6052661">
                <a:moveTo>
                  <a:pt x="0" y="0"/>
                </a:moveTo>
                <a:lnTo>
                  <a:pt x="16230600" y="0"/>
                </a:lnTo>
                <a:lnTo>
                  <a:pt x="16230600" y="6052662"/>
                </a:lnTo>
                <a:lnTo>
                  <a:pt x="0" y="6052662"/>
                </a:lnTo>
                <a:lnTo>
                  <a:pt x="0" y="0"/>
                </a:lnTo>
                <a:close/>
              </a:path>
            </a:pathLst>
          </a:custGeom>
          <a:blipFill>
            <a:blip r:embed="rId4"/>
            <a:stretch>
              <a:fillRect/>
            </a:stretch>
          </a:blipFill>
        </p:spPr>
      </p:sp>
      <p:sp>
        <p:nvSpPr>
          <p:cNvPr id="7" name="Freeform 7"/>
          <p:cNvSpPr/>
          <p:nvPr/>
        </p:nvSpPr>
        <p:spPr>
          <a:xfrm>
            <a:off x="12031270" y="3774852"/>
            <a:ext cx="9670551" cy="4097896"/>
          </a:xfrm>
          <a:custGeom>
            <a:avLst/>
            <a:gdLst/>
            <a:ahLst/>
            <a:cxnLst/>
            <a:rect l="l" t="t" r="r" b="b"/>
            <a:pathLst>
              <a:path w="9670551" h="4097896">
                <a:moveTo>
                  <a:pt x="0" y="0"/>
                </a:moveTo>
                <a:lnTo>
                  <a:pt x="9670551" y="0"/>
                </a:lnTo>
                <a:lnTo>
                  <a:pt x="9670551" y="4097896"/>
                </a:lnTo>
                <a:lnTo>
                  <a:pt x="0" y="4097896"/>
                </a:lnTo>
                <a:lnTo>
                  <a:pt x="0" y="0"/>
                </a:lnTo>
                <a:close/>
              </a:path>
            </a:pathLst>
          </a:custGeom>
          <a:blipFill>
            <a:blip r:embed="rId5"/>
            <a:stretch>
              <a:fillRect/>
            </a:stretch>
          </a:blipFill>
        </p:spPr>
      </p:sp>
      <p:sp>
        <p:nvSpPr>
          <p:cNvPr id="8" name="Freeform 8"/>
          <p:cNvSpPr/>
          <p:nvPr/>
        </p:nvSpPr>
        <p:spPr>
          <a:xfrm>
            <a:off x="12993178" y="5369141"/>
            <a:ext cx="1389523" cy="2265343"/>
          </a:xfrm>
          <a:custGeom>
            <a:avLst/>
            <a:gdLst/>
            <a:ahLst/>
            <a:cxnLst/>
            <a:rect l="l" t="t" r="r" b="b"/>
            <a:pathLst>
              <a:path w="1389523" h="2265343">
                <a:moveTo>
                  <a:pt x="0" y="0"/>
                </a:moveTo>
                <a:lnTo>
                  <a:pt x="1389523" y="0"/>
                </a:lnTo>
                <a:lnTo>
                  <a:pt x="1389523" y="2265343"/>
                </a:lnTo>
                <a:lnTo>
                  <a:pt x="0" y="2265343"/>
                </a:lnTo>
                <a:lnTo>
                  <a:pt x="0" y="0"/>
                </a:lnTo>
                <a:close/>
              </a:path>
            </a:pathLst>
          </a:custGeom>
          <a:blipFill>
            <a:blip r:embed="rId6"/>
            <a:stretch>
              <a:fillRect/>
            </a:stretch>
          </a:blipFill>
        </p:spPr>
      </p:sp>
      <p:sp>
        <p:nvSpPr>
          <p:cNvPr id="9" name="Freeform 9"/>
          <p:cNvSpPr/>
          <p:nvPr/>
        </p:nvSpPr>
        <p:spPr>
          <a:xfrm>
            <a:off x="-175598" y="7383797"/>
            <a:ext cx="1947481" cy="3122215"/>
          </a:xfrm>
          <a:custGeom>
            <a:avLst/>
            <a:gdLst/>
            <a:ahLst/>
            <a:cxnLst/>
            <a:rect l="l" t="t" r="r" b="b"/>
            <a:pathLst>
              <a:path w="1947481" h="3122215">
                <a:moveTo>
                  <a:pt x="0" y="0"/>
                </a:moveTo>
                <a:lnTo>
                  <a:pt x="1947481" y="0"/>
                </a:lnTo>
                <a:lnTo>
                  <a:pt x="1947481" y="3122214"/>
                </a:lnTo>
                <a:lnTo>
                  <a:pt x="0" y="3122214"/>
                </a:lnTo>
                <a:lnTo>
                  <a:pt x="0" y="0"/>
                </a:lnTo>
                <a:close/>
              </a:path>
            </a:pathLst>
          </a:custGeom>
          <a:blipFill>
            <a:blip r:embed="rId7"/>
            <a:stretch>
              <a:fillRect/>
            </a:stretch>
          </a:blipFill>
        </p:spPr>
      </p:sp>
      <p:sp>
        <p:nvSpPr>
          <p:cNvPr id="10" name="Freeform 10"/>
          <p:cNvSpPr/>
          <p:nvPr/>
        </p:nvSpPr>
        <p:spPr>
          <a:xfrm rot="976469" flipH="1">
            <a:off x="13984769" y="7570530"/>
            <a:ext cx="7116725" cy="5301960"/>
          </a:xfrm>
          <a:custGeom>
            <a:avLst/>
            <a:gdLst/>
            <a:ahLst/>
            <a:cxnLst/>
            <a:rect l="l" t="t" r="r" b="b"/>
            <a:pathLst>
              <a:path w="7116725" h="5301960">
                <a:moveTo>
                  <a:pt x="7116726" y="0"/>
                </a:moveTo>
                <a:lnTo>
                  <a:pt x="0" y="0"/>
                </a:lnTo>
                <a:lnTo>
                  <a:pt x="0" y="5301961"/>
                </a:lnTo>
                <a:lnTo>
                  <a:pt x="7116726" y="5301961"/>
                </a:lnTo>
                <a:lnTo>
                  <a:pt x="7116726" y="0"/>
                </a:lnTo>
                <a:close/>
              </a:path>
            </a:pathLst>
          </a:custGeom>
          <a:blipFill>
            <a:blip r:embed="rId8"/>
            <a:stretch>
              <a:fillRect/>
            </a:stretch>
          </a:blipFill>
        </p:spPr>
      </p:sp>
      <p:sp>
        <p:nvSpPr>
          <p:cNvPr id="11" name="Freeform 11"/>
          <p:cNvSpPr/>
          <p:nvPr/>
        </p:nvSpPr>
        <p:spPr>
          <a:xfrm>
            <a:off x="2354119" y="1597684"/>
            <a:ext cx="2592227" cy="4226116"/>
          </a:xfrm>
          <a:custGeom>
            <a:avLst/>
            <a:gdLst/>
            <a:ahLst/>
            <a:cxnLst/>
            <a:rect l="l" t="t" r="r" b="b"/>
            <a:pathLst>
              <a:path w="2592227" h="4226116">
                <a:moveTo>
                  <a:pt x="0" y="0"/>
                </a:moveTo>
                <a:lnTo>
                  <a:pt x="2592228" y="0"/>
                </a:lnTo>
                <a:lnTo>
                  <a:pt x="2592228" y="4226116"/>
                </a:lnTo>
                <a:lnTo>
                  <a:pt x="0" y="4226116"/>
                </a:lnTo>
                <a:lnTo>
                  <a:pt x="0" y="0"/>
                </a:lnTo>
                <a:close/>
              </a:path>
            </a:pathLst>
          </a:custGeom>
          <a:blipFill>
            <a:blip r:embed="rId6"/>
            <a:stretch>
              <a:fillRect/>
            </a:stretch>
          </a:blipFill>
        </p:spPr>
      </p:sp>
      <p:sp>
        <p:nvSpPr>
          <p:cNvPr id="12" name="Freeform 12"/>
          <p:cNvSpPr/>
          <p:nvPr/>
        </p:nvSpPr>
        <p:spPr>
          <a:xfrm>
            <a:off x="7201143" y="0"/>
            <a:ext cx="3885714" cy="1501299"/>
          </a:xfrm>
          <a:custGeom>
            <a:avLst/>
            <a:gdLst/>
            <a:ahLst/>
            <a:cxnLst/>
            <a:rect l="l" t="t" r="r" b="b"/>
            <a:pathLst>
              <a:path w="3885714" h="1501299">
                <a:moveTo>
                  <a:pt x="0" y="0"/>
                </a:moveTo>
                <a:lnTo>
                  <a:pt x="3885714" y="0"/>
                </a:lnTo>
                <a:lnTo>
                  <a:pt x="3885714" y="1501299"/>
                </a:lnTo>
                <a:lnTo>
                  <a:pt x="0" y="1501299"/>
                </a:lnTo>
                <a:lnTo>
                  <a:pt x="0" y="0"/>
                </a:lnTo>
                <a:close/>
              </a:path>
            </a:pathLst>
          </a:custGeom>
          <a:blipFill>
            <a:blip r:embed="rId9"/>
            <a:stretch>
              <a:fillRect/>
            </a:stretch>
          </a:blipFill>
        </p:spPr>
      </p:sp>
      <p:sp>
        <p:nvSpPr>
          <p:cNvPr id="13" name="TextBox 13"/>
          <p:cNvSpPr txBox="1"/>
          <p:nvPr/>
        </p:nvSpPr>
        <p:spPr>
          <a:xfrm>
            <a:off x="3758660" y="587791"/>
            <a:ext cx="10770680" cy="1566836"/>
          </a:xfrm>
          <a:prstGeom prst="rect">
            <a:avLst/>
          </a:prstGeom>
        </p:spPr>
        <p:txBody>
          <a:bodyPr lIns="0" tIns="0" rIns="0" bIns="0" rtlCol="0" anchor="t">
            <a:spAutoFit/>
          </a:bodyPr>
          <a:lstStyle/>
          <a:p>
            <a:pPr algn="ctr">
              <a:lnSpc>
                <a:spcPts val="12860"/>
              </a:lnSpc>
            </a:pPr>
            <a:r>
              <a:rPr lang="en-US" sz="9185">
                <a:solidFill>
                  <a:srgbClr val="000000"/>
                </a:solidFill>
                <a:latin typeface="เอฟซี แคนดี้" panose="020B0500040200020003"/>
              </a:rPr>
              <a:t>Process</a:t>
            </a:r>
            <a:endParaRPr lang="en-US" sz="9185">
              <a:solidFill>
                <a:srgbClr val="000000"/>
              </a:solidFill>
              <a:latin typeface="เอฟซี แคนดี้" panose="020B0500040200020003"/>
            </a:endParaRPr>
          </a:p>
        </p:txBody>
      </p:sp>
      <p:sp>
        <p:nvSpPr>
          <p:cNvPr id="14" name="Freeform 14"/>
          <p:cNvSpPr/>
          <p:nvPr/>
        </p:nvSpPr>
        <p:spPr>
          <a:xfrm>
            <a:off x="-124496" y="2154627"/>
            <a:ext cx="13812435" cy="6445803"/>
          </a:xfrm>
          <a:custGeom>
            <a:avLst/>
            <a:gdLst/>
            <a:ahLst/>
            <a:cxnLst/>
            <a:rect l="l" t="t" r="r" b="b"/>
            <a:pathLst>
              <a:path w="13812435" h="6445803">
                <a:moveTo>
                  <a:pt x="0" y="0"/>
                </a:moveTo>
                <a:lnTo>
                  <a:pt x="13812435" y="0"/>
                </a:lnTo>
                <a:lnTo>
                  <a:pt x="13812435" y="6445803"/>
                </a:lnTo>
                <a:lnTo>
                  <a:pt x="0" y="644580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5" name="TextBox 15"/>
          <p:cNvSpPr txBox="1"/>
          <p:nvPr/>
        </p:nvSpPr>
        <p:spPr>
          <a:xfrm>
            <a:off x="311783" y="2617466"/>
            <a:ext cx="13376156" cy="5099685"/>
          </a:xfrm>
          <a:prstGeom prst="rect">
            <a:avLst/>
          </a:prstGeom>
        </p:spPr>
        <p:txBody>
          <a:bodyPr lIns="0" tIns="0" rIns="0" bIns="0" rtlCol="0" anchor="t">
            <a:spAutoFit/>
          </a:bodyPr>
          <a:lstStyle/>
          <a:p>
            <a:pPr algn="just">
              <a:lnSpc>
                <a:spcPts val="5040"/>
              </a:lnSpc>
            </a:pPr>
            <a:r>
              <a:rPr lang="en-US" sz="3600">
                <a:solidFill>
                  <a:srgbClr val="000000"/>
                </a:solidFill>
                <a:latin typeface="Asap Bold" panose="020F0804030202060203"/>
              </a:rPr>
              <a:t>Đến thăm, hỗ trợ, tặng quà trực tiếp tại trại cứu hộ động vật:</a:t>
            </a:r>
            <a:endParaRPr lang="en-US" sz="3600">
              <a:solidFill>
                <a:srgbClr val="000000"/>
              </a:solidFill>
              <a:latin typeface="Asap Bold" panose="020F0804030202060203"/>
            </a:endParaRPr>
          </a:p>
          <a:p>
            <a:pPr algn="just">
              <a:lnSpc>
                <a:spcPts val="5040"/>
              </a:lnSpc>
            </a:pPr>
            <a:r>
              <a:rPr lang="en-US" sz="3600">
                <a:solidFill>
                  <a:srgbClr val="000000"/>
                </a:solidFill>
                <a:latin typeface="Asap" panose="020F0504030202060203"/>
              </a:rPr>
              <a:t>Chốt và liên hệ xin phép trước với trại cứu hộ động vật.</a:t>
            </a:r>
            <a:endParaRPr lang="en-US" sz="3600">
              <a:solidFill>
                <a:srgbClr val="000000"/>
              </a:solidFill>
              <a:latin typeface="Asap" panose="020F0504030202060203"/>
            </a:endParaRPr>
          </a:p>
          <a:p>
            <a:pPr algn="just">
              <a:lnSpc>
                <a:spcPts val="5040"/>
              </a:lnSpc>
            </a:pPr>
            <a:r>
              <a:rPr lang="en-US" sz="3600">
                <a:solidFill>
                  <a:srgbClr val="000000"/>
                </a:solidFill>
                <a:latin typeface="Asap" panose="020F0504030202060203"/>
              </a:rPr>
              <a:t>Chốt danh sách số lượng người tham gia trực tiếp (7 người/ ít hơn) và danh sách các hoạt động sẽ làm tại trại cứu hộ.</a:t>
            </a:r>
            <a:endParaRPr lang="en-US" sz="3600">
              <a:solidFill>
                <a:srgbClr val="000000"/>
              </a:solidFill>
              <a:latin typeface="Asap" panose="020F0504030202060203"/>
            </a:endParaRPr>
          </a:p>
          <a:p>
            <a:pPr algn="just">
              <a:lnSpc>
                <a:spcPts val="5040"/>
              </a:lnSpc>
            </a:pPr>
            <a:r>
              <a:rPr lang="en-US" sz="3600">
                <a:solidFill>
                  <a:srgbClr val="000000"/>
                </a:solidFill>
                <a:latin typeface="Asap" panose="020F0504030202060203"/>
              </a:rPr>
              <a:t>Tổng hợp và đóng gói, bảo quản các phần quà.</a:t>
            </a:r>
            <a:endParaRPr lang="en-US" sz="3600">
              <a:solidFill>
                <a:srgbClr val="000000"/>
              </a:solidFill>
              <a:latin typeface="Asap" panose="020F0504030202060203"/>
            </a:endParaRPr>
          </a:p>
          <a:p>
            <a:pPr algn="just">
              <a:lnSpc>
                <a:spcPts val="5040"/>
              </a:lnSpc>
            </a:pPr>
            <a:r>
              <a:rPr lang="en-US" sz="3600">
                <a:solidFill>
                  <a:srgbClr val="000000"/>
                </a:solidFill>
                <a:latin typeface="Asap" panose="020F0504030202060203"/>
              </a:rPr>
              <a:t> Di chuyển, thăm hỏi và tặng quà cho trại cứu hộ.</a:t>
            </a:r>
            <a:endParaRPr lang="en-US" sz="3600">
              <a:solidFill>
                <a:srgbClr val="000000"/>
              </a:solidFill>
              <a:latin typeface="Asap" panose="020F0504030202060203"/>
            </a:endParaRPr>
          </a:p>
          <a:p>
            <a:pPr algn="just">
              <a:lnSpc>
                <a:spcPts val="5040"/>
              </a:lnSpc>
            </a:pPr>
            <a:r>
              <a:rPr lang="en-US" sz="3600">
                <a:solidFill>
                  <a:srgbClr val="000000"/>
                </a:solidFill>
                <a:latin typeface="Asap" panose="020F0504030202060203"/>
              </a:rPr>
              <a:t>Quay video từ lúc chuẩn bị cho đến ngày tham quan. </a:t>
            </a:r>
            <a:endParaRPr lang="en-US" sz="3600">
              <a:solidFill>
                <a:srgbClr val="000000"/>
              </a:solidFill>
              <a:latin typeface="Asap" panose="020F0504030202060203"/>
            </a:endParaRPr>
          </a:p>
          <a:p>
            <a:pPr algn="just">
              <a:lnSpc>
                <a:spcPts val="5040"/>
              </a:lnSpc>
              <a:spcBef>
                <a:spcPct val="0"/>
              </a:spcBef>
            </a:pPr>
            <a:r>
              <a:rPr lang="en-US" sz="3600">
                <a:solidFill>
                  <a:srgbClr val="000000"/>
                </a:solidFill>
                <a:latin typeface="Asap" panose="020F0504030202060203"/>
              </a:rPr>
              <a:t>Recap project và báo cáo.</a:t>
            </a:r>
            <a:endParaRPr lang="en-US" sz="3600">
              <a:solidFill>
                <a:srgbClr val="000000"/>
              </a:solidFill>
              <a:latin typeface="Asap" panose="020F0504030202060203"/>
            </a:endParaRPr>
          </a:p>
        </p:txBody>
      </p:sp>
      <p:grpSp>
        <p:nvGrpSpPr>
          <p:cNvPr id="16" name="Group 16"/>
          <p:cNvGrpSpPr/>
          <p:nvPr/>
        </p:nvGrpSpPr>
        <p:grpSpPr>
          <a:xfrm rot="0">
            <a:off x="12993178" y="238989"/>
            <a:ext cx="4501502" cy="4501502"/>
            <a:chOff x="0" y="0"/>
            <a:chExt cx="812800" cy="812800"/>
          </a:xfrm>
        </p:grpSpPr>
        <p:sp>
          <p:nvSpPr>
            <p:cNvPr id="17" name="Freeform 17"/>
            <p:cNvSpPr/>
            <p:nvPr/>
          </p:nvSpPr>
          <p:spPr>
            <a:xfrm>
              <a:off x="0" y="0"/>
              <a:ext cx="812800" cy="812800"/>
            </a:xfrm>
            <a:custGeom>
              <a:avLst/>
              <a:gdLst/>
              <a:ahLst/>
              <a:cxnLst/>
              <a:rect l="l" t="t" r="r" b="b"/>
              <a:pathLst>
                <a:path w="812800" h="812800">
                  <a:moveTo>
                    <a:pt x="812800" y="0"/>
                  </a:moveTo>
                  <a:lnTo>
                    <a:pt x="0" y="0"/>
                  </a:lnTo>
                  <a:lnTo>
                    <a:pt x="0" y="624840"/>
                  </a:lnTo>
                  <a:lnTo>
                    <a:pt x="157480" y="624840"/>
                  </a:lnTo>
                  <a:lnTo>
                    <a:pt x="157480" y="812800"/>
                  </a:lnTo>
                  <a:lnTo>
                    <a:pt x="463550" y="624840"/>
                  </a:lnTo>
                  <a:lnTo>
                    <a:pt x="812800" y="624840"/>
                  </a:lnTo>
                  <a:lnTo>
                    <a:pt x="812800" y="0"/>
                  </a:lnTo>
                  <a:close/>
                </a:path>
              </a:pathLst>
            </a:custGeom>
            <a:blipFill>
              <a:blip r:embed="rId12"/>
              <a:stretch>
                <a:fillRect l="-16666" r="-16666"/>
              </a:stretch>
            </a:blipFill>
          </p:spPr>
        </p:sp>
      </p:grpSp>
      <p:grpSp>
        <p:nvGrpSpPr>
          <p:cNvPr id="18" name="Group 18"/>
          <p:cNvGrpSpPr/>
          <p:nvPr/>
        </p:nvGrpSpPr>
        <p:grpSpPr>
          <a:xfrm rot="0">
            <a:off x="11966041" y="5113443"/>
            <a:ext cx="5577091" cy="4540708"/>
            <a:chOff x="0" y="0"/>
            <a:chExt cx="1130027" cy="920036"/>
          </a:xfrm>
        </p:grpSpPr>
        <p:sp>
          <p:nvSpPr>
            <p:cNvPr id="19" name="Freeform 19"/>
            <p:cNvSpPr/>
            <p:nvPr/>
          </p:nvSpPr>
          <p:spPr>
            <a:xfrm>
              <a:off x="0" y="0"/>
              <a:ext cx="1130027" cy="920036"/>
            </a:xfrm>
            <a:custGeom>
              <a:avLst/>
              <a:gdLst/>
              <a:ahLst/>
              <a:cxnLst/>
              <a:rect l="l" t="t" r="r" b="b"/>
              <a:pathLst>
                <a:path w="1130027" h="920036">
                  <a:moveTo>
                    <a:pt x="970007" y="0"/>
                  </a:moveTo>
                  <a:lnTo>
                    <a:pt x="160020" y="0"/>
                  </a:lnTo>
                  <a:lnTo>
                    <a:pt x="0" y="160020"/>
                  </a:lnTo>
                  <a:lnTo>
                    <a:pt x="0" y="760016"/>
                  </a:lnTo>
                  <a:lnTo>
                    <a:pt x="160020" y="920036"/>
                  </a:lnTo>
                  <a:lnTo>
                    <a:pt x="970007" y="920036"/>
                  </a:lnTo>
                  <a:lnTo>
                    <a:pt x="1130027" y="760016"/>
                  </a:lnTo>
                  <a:lnTo>
                    <a:pt x="1130027" y="160020"/>
                  </a:lnTo>
                  <a:lnTo>
                    <a:pt x="970007" y="0"/>
                  </a:lnTo>
                  <a:close/>
                </a:path>
              </a:pathLst>
            </a:custGeom>
            <a:blipFill>
              <a:blip r:embed="rId13"/>
              <a:stretch>
                <a:fillRect l="-4278" r="-4278"/>
              </a:stretch>
            </a:blipFill>
          </p:spPr>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1992</Words>
  <Application>WPS Presentation</Application>
  <PresentationFormat>On-screen Show (4:3)</PresentationFormat>
  <Paragraphs>83</Paragraphs>
  <Slides>10</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10</vt:i4>
      </vt:variant>
    </vt:vector>
  </HeadingPairs>
  <TitlesOfParts>
    <vt:vector size="21" baseType="lpstr">
      <vt:lpstr>Arial</vt:lpstr>
      <vt:lpstr>SimSun</vt:lpstr>
      <vt:lpstr>Wingdings</vt:lpstr>
      <vt:lpstr>เอฟซี แคนดี้</vt:lpstr>
      <vt:lpstr>Asap Bold</vt:lpstr>
      <vt:lpstr>Asap</vt:lpstr>
      <vt:lpstr>Sansita Bold</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Dự án Nhóm</dc:title>
  <dc:creator/>
  <cp:lastModifiedBy>ankha</cp:lastModifiedBy>
  <cp:revision>2</cp:revision>
  <dcterms:created xsi:type="dcterms:W3CDTF">2006-08-16T00:00:00Z</dcterms:created>
  <dcterms:modified xsi:type="dcterms:W3CDTF">2024-05-25T01:15:04Z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6430DD6250764D82A8C180D94DCB0B58_13</vt:lpwstr>
  </property>
  <property fmtid="{D5CDD505-2E9C-101B-9397-08002B2CF9AE}" pid="3" name="KSOProductBuildVer">
    <vt:lpwstr>1033-12.2.0.16909</vt:lpwstr>
  </property>
</Properties>
</file>